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830" r:id="rId7"/>
    <p:sldMasterId id="2147483843" r:id="rId8"/>
    <p:sldMasterId id="2147483855" r:id="rId9"/>
    <p:sldMasterId id="2147483871" r:id="rId10"/>
  </p:sldMasterIdLst>
  <p:notesMasterIdLst>
    <p:notesMasterId r:id="rId39"/>
  </p:notesMasterIdLst>
  <p:handoutMasterIdLst>
    <p:handoutMasterId r:id="rId40"/>
  </p:handoutMasterIdLst>
  <p:sldIdLst>
    <p:sldId id="264" r:id="rId11"/>
    <p:sldId id="262" r:id="rId12"/>
    <p:sldId id="261" r:id="rId13"/>
    <p:sldId id="367" r:id="rId14"/>
    <p:sldId id="363" r:id="rId15"/>
    <p:sldId id="369" r:id="rId16"/>
    <p:sldId id="308" r:id="rId17"/>
    <p:sldId id="310" r:id="rId18"/>
    <p:sldId id="366" r:id="rId19"/>
    <p:sldId id="368" r:id="rId20"/>
    <p:sldId id="311" r:id="rId21"/>
    <p:sldId id="312" r:id="rId22"/>
    <p:sldId id="361" r:id="rId23"/>
    <p:sldId id="371" r:id="rId24"/>
    <p:sldId id="317" r:id="rId25"/>
    <p:sldId id="318" r:id="rId26"/>
    <p:sldId id="319" r:id="rId27"/>
    <p:sldId id="372" r:id="rId28"/>
    <p:sldId id="320" r:id="rId29"/>
    <p:sldId id="280" r:id="rId30"/>
    <p:sldId id="374" r:id="rId31"/>
    <p:sldId id="376" r:id="rId32"/>
    <p:sldId id="377" r:id="rId33"/>
    <p:sldId id="378" r:id="rId34"/>
    <p:sldId id="379" r:id="rId35"/>
    <p:sldId id="380" r:id="rId36"/>
    <p:sldId id="381" r:id="rId37"/>
    <p:sldId id="375" r:id="rId38"/>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BE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204" autoAdjust="0"/>
    <p:restoredTop sz="85790" autoAdjust="0"/>
  </p:normalViewPr>
  <p:slideViewPr>
    <p:cSldViewPr>
      <p:cViewPr>
        <p:scale>
          <a:sx n="80" d="100"/>
          <a:sy n="80" d="100"/>
        </p:scale>
        <p:origin x="-1800" y="-438"/>
      </p:cViewPr>
      <p:guideLst>
        <p:guide orient="horz" pos="2160"/>
        <p:guide pos="2880"/>
      </p:guideLst>
    </p:cSldViewPr>
  </p:slideViewPr>
  <p:notesTextViewPr>
    <p:cViewPr>
      <p:scale>
        <a:sx n="1" d="1"/>
        <a:sy n="1" d="1"/>
      </p:scale>
      <p:origin x="0" y="0"/>
    </p:cViewPr>
  </p:notesTextViewPr>
  <p:sorterViewPr>
    <p:cViewPr>
      <p:scale>
        <a:sx n="90" d="100"/>
        <a:sy n="90" d="100"/>
      </p:scale>
      <p:origin x="0" y="22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13F40F-1FC6-47DE-B166-7FCB7EEA57A6}"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ru-RU"/>
        </a:p>
      </dgm:t>
    </dgm:pt>
    <dgm:pt modelId="{43338BA8-BD12-4319-BAC3-CDD3DE93D1B1}">
      <dgm:prSet phldrT="[Текст]" custT="1"/>
      <dgm:spPr>
        <a:solidFill>
          <a:srgbClr val="002060"/>
        </a:solidFill>
      </dgm:spPr>
      <dgm:t>
        <a:bodyPr/>
        <a:lstStyle/>
        <a:p>
          <a:r>
            <a:rPr lang="en-US" sz="1200" dirty="0" smtClean="0">
              <a:latin typeface="Arial Narrow" pitchFamily="34" charset="0"/>
            </a:rPr>
            <a:t>Learning outcomes</a:t>
          </a:r>
          <a:endParaRPr lang="ru-RU" sz="1200" dirty="0">
            <a:latin typeface="Arial Narrow" pitchFamily="34" charset="0"/>
          </a:endParaRPr>
        </a:p>
      </dgm:t>
    </dgm:pt>
    <dgm:pt modelId="{F814FABB-5A52-4780-9B0C-1B01F98B543D}" type="parTrans" cxnId="{571B1A84-60BB-43BB-99D6-E67937F96BA2}">
      <dgm:prSet/>
      <dgm:spPr/>
      <dgm:t>
        <a:bodyPr/>
        <a:lstStyle/>
        <a:p>
          <a:endParaRPr lang="ru-RU"/>
        </a:p>
      </dgm:t>
    </dgm:pt>
    <dgm:pt modelId="{DDA30628-E4A6-4EDF-A503-489A54FE146D}" type="sibTrans" cxnId="{571B1A84-60BB-43BB-99D6-E67937F96BA2}">
      <dgm:prSet/>
      <dgm:spPr/>
      <dgm:t>
        <a:bodyPr/>
        <a:lstStyle/>
        <a:p>
          <a:endParaRPr lang="ru-RU"/>
        </a:p>
      </dgm:t>
    </dgm:pt>
    <dgm:pt modelId="{05715FE6-64BF-41A3-A8C3-9C9EE7FCE151}">
      <dgm:prSet phldrT="[Текст]" custT="1"/>
      <dgm:spPr>
        <a:ln>
          <a:solidFill>
            <a:srgbClr val="002060"/>
          </a:solidFill>
        </a:ln>
      </dgm:spPr>
      <dgm:t>
        <a:bodyPr/>
        <a:lstStyle/>
        <a:p>
          <a:r>
            <a:rPr lang="en-US" sz="1200" b="0" i="0" dirty="0" smtClean="0">
              <a:solidFill>
                <a:schemeClr val="tx1"/>
              </a:solidFill>
              <a:effectLst/>
              <a:latin typeface="Arial Narrow" pitchFamily="34" charset="0"/>
              <a:ea typeface="+mn-ea"/>
              <a:cs typeface="+mn-cs"/>
            </a:rPr>
            <a:t>Decide </a:t>
          </a:r>
          <a:r>
            <a:rPr lang="en-US" sz="1200" b="0" i="0" dirty="0" smtClean="0">
              <a:solidFill>
                <a:srgbClr val="FF0000"/>
              </a:solidFill>
              <a:effectLst/>
              <a:latin typeface="Arial Narrow" pitchFamily="34" charset="0"/>
              <a:ea typeface="+mn-ea"/>
              <a:cs typeface="+mn-cs"/>
            </a:rPr>
            <a:t>what</a:t>
          </a:r>
          <a:r>
            <a:rPr lang="en-US" sz="1200" b="0" i="0" dirty="0" smtClean="0">
              <a:solidFill>
                <a:schemeClr val="tx1"/>
              </a:solidFill>
              <a:effectLst/>
              <a:latin typeface="Arial Narrow" pitchFamily="34" charset="0"/>
              <a:ea typeface="+mn-ea"/>
              <a:cs typeface="+mn-cs"/>
            </a:rPr>
            <a:t> learners should be able </a:t>
          </a:r>
          <a:r>
            <a:rPr lang="en-US" sz="1200" b="0" i="0" dirty="0" smtClean="0">
              <a:solidFill>
                <a:srgbClr val="FF0000"/>
              </a:solidFill>
              <a:effectLst/>
              <a:latin typeface="Arial Narrow" pitchFamily="34" charset="0"/>
              <a:ea typeface="+mn-ea"/>
              <a:cs typeface="+mn-cs"/>
            </a:rPr>
            <a:t>to do, know</a:t>
          </a:r>
          <a:r>
            <a:rPr lang="en-US" sz="1200" b="0" i="0" dirty="0" smtClean="0">
              <a:solidFill>
                <a:schemeClr val="tx1"/>
              </a:solidFill>
              <a:effectLst/>
              <a:latin typeface="Arial Narrow" pitchFamily="34" charset="0"/>
              <a:ea typeface="+mn-ea"/>
              <a:cs typeface="+mn-cs"/>
            </a:rPr>
            <a:t> or </a:t>
          </a:r>
          <a:r>
            <a:rPr lang="en-US" sz="1200" b="0" i="0" dirty="0" smtClean="0">
              <a:solidFill>
                <a:srgbClr val="FF0000"/>
              </a:solidFill>
              <a:effectLst/>
              <a:latin typeface="Arial Narrow" pitchFamily="34" charset="0"/>
              <a:ea typeface="+mn-ea"/>
              <a:cs typeface="+mn-cs"/>
            </a:rPr>
            <a:t>produce</a:t>
          </a:r>
          <a:endParaRPr lang="ru-RU" sz="1200" dirty="0">
            <a:solidFill>
              <a:srgbClr val="FF0000"/>
            </a:solidFill>
            <a:latin typeface="Arial Narrow" pitchFamily="34" charset="0"/>
          </a:endParaRPr>
        </a:p>
      </dgm:t>
    </dgm:pt>
    <dgm:pt modelId="{CF35E14B-81EB-4113-B695-2E6BAB023AA0}" type="parTrans" cxnId="{BCB8144B-E938-49B0-AF19-7CAEA0A1BBA7}">
      <dgm:prSet/>
      <dgm:spPr/>
      <dgm:t>
        <a:bodyPr/>
        <a:lstStyle/>
        <a:p>
          <a:endParaRPr lang="ru-RU"/>
        </a:p>
      </dgm:t>
    </dgm:pt>
    <dgm:pt modelId="{B5EC2E14-147D-4484-8683-E403977E7CA4}" type="sibTrans" cxnId="{BCB8144B-E938-49B0-AF19-7CAEA0A1BBA7}">
      <dgm:prSet/>
      <dgm:spPr/>
      <dgm:t>
        <a:bodyPr/>
        <a:lstStyle/>
        <a:p>
          <a:endParaRPr lang="ru-RU"/>
        </a:p>
      </dgm:t>
    </dgm:pt>
    <dgm:pt modelId="{A1BCBD5C-8E57-4C4F-98DB-884B6FFE6CC5}">
      <dgm:prSet phldrT="[Текст]" custT="1"/>
      <dgm:spPr>
        <a:solidFill>
          <a:srgbClr val="002060"/>
        </a:solidFill>
      </dgm:spPr>
      <dgm:t>
        <a:bodyPr/>
        <a:lstStyle/>
        <a:p>
          <a:r>
            <a:rPr lang="en-US" sz="1200" dirty="0" smtClean="0">
              <a:latin typeface="Arial Narrow" pitchFamily="34" charset="0"/>
            </a:rPr>
            <a:t>Evidence</a:t>
          </a:r>
          <a:endParaRPr lang="ru-RU" sz="1200" dirty="0">
            <a:latin typeface="Arial Narrow" pitchFamily="34" charset="0"/>
          </a:endParaRPr>
        </a:p>
      </dgm:t>
    </dgm:pt>
    <dgm:pt modelId="{CBC58943-6167-4AD1-B89E-666C559ACC09}" type="parTrans" cxnId="{7408CA1B-BD42-4FB9-B75F-5B52DD75AE98}">
      <dgm:prSet/>
      <dgm:spPr/>
      <dgm:t>
        <a:bodyPr/>
        <a:lstStyle/>
        <a:p>
          <a:endParaRPr lang="ru-RU"/>
        </a:p>
      </dgm:t>
    </dgm:pt>
    <dgm:pt modelId="{1ADB3DCB-7A8A-45F2-9397-15E2D4FED69F}" type="sibTrans" cxnId="{7408CA1B-BD42-4FB9-B75F-5B52DD75AE98}">
      <dgm:prSet/>
      <dgm:spPr/>
      <dgm:t>
        <a:bodyPr/>
        <a:lstStyle/>
        <a:p>
          <a:endParaRPr lang="ru-RU"/>
        </a:p>
      </dgm:t>
    </dgm:pt>
    <dgm:pt modelId="{48246659-F1AF-4316-A170-AB5C8F4BBF3B}">
      <dgm:prSet phldrT="[Текст]" custT="1"/>
      <dgm:spPr>
        <a:ln>
          <a:solidFill>
            <a:srgbClr val="002060"/>
          </a:solidFill>
        </a:ln>
      </dgm:spPr>
      <dgm:t>
        <a:bodyPr/>
        <a:lstStyle/>
        <a:p>
          <a:r>
            <a:rPr lang="en-US" sz="1200" b="0" i="0" dirty="0" smtClean="0">
              <a:solidFill>
                <a:schemeClr val="tx1"/>
              </a:solidFill>
              <a:effectLst/>
              <a:latin typeface="Arial Narrow" pitchFamily="34" charset="0"/>
              <a:ea typeface="+mn-ea"/>
              <a:cs typeface="+mn-cs"/>
            </a:rPr>
            <a:t>Determine </a:t>
          </a:r>
          <a:r>
            <a:rPr lang="en-US" sz="1200" b="0" i="0" dirty="0" smtClean="0">
              <a:solidFill>
                <a:srgbClr val="FF0000"/>
              </a:solidFill>
              <a:effectLst/>
              <a:latin typeface="Arial Narrow" pitchFamily="34" charset="0"/>
              <a:ea typeface="+mn-ea"/>
              <a:cs typeface="+mn-cs"/>
            </a:rPr>
            <a:t>how</a:t>
          </a:r>
          <a:r>
            <a:rPr lang="en-US" sz="1200" b="0" i="0" dirty="0" smtClean="0">
              <a:solidFill>
                <a:schemeClr val="tx1"/>
              </a:solidFill>
              <a:effectLst/>
              <a:latin typeface="Arial Narrow" pitchFamily="34" charset="0"/>
              <a:ea typeface="+mn-ea"/>
              <a:cs typeface="+mn-cs"/>
            </a:rPr>
            <a:t> you can </a:t>
          </a:r>
          <a:r>
            <a:rPr lang="en-US" sz="1200" b="0" i="0" dirty="0" smtClean="0">
              <a:solidFill>
                <a:srgbClr val="FF0000"/>
              </a:solidFill>
              <a:effectLst/>
              <a:latin typeface="Arial Narrow" pitchFamily="34" charset="0"/>
              <a:ea typeface="+mn-ea"/>
              <a:cs typeface="+mn-cs"/>
            </a:rPr>
            <a:t>measure</a:t>
          </a:r>
          <a:r>
            <a:rPr lang="en-US" sz="1200" b="0" i="0" dirty="0" smtClean="0">
              <a:solidFill>
                <a:schemeClr val="tx1"/>
              </a:solidFill>
              <a:effectLst/>
              <a:latin typeface="Arial Narrow" pitchFamily="34" charset="0"/>
              <a:ea typeface="+mn-ea"/>
              <a:cs typeface="+mn-cs"/>
            </a:rPr>
            <a:t> this, and what will not be accepted</a:t>
          </a:r>
          <a:endParaRPr lang="ru-RU" sz="1200" dirty="0">
            <a:latin typeface="Arial Narrow" pitchFamily="34" charset="0"/>
          </a:endParaRPr>
        </a:p>
      </dgm:t>
    </dgm:pt>
    <dgm:pt modelId="{BD49DF72-5932-42AD-91E8-8D0F0BC6D76A}" type="parTrans" cxnId="{873309D8-2685-4200-9506-8D4E6AA88F50}">
      <dgm:prSet/>
      <dgm:spPr/>
      <dgm:t>
        <a:bodyPr/>
        <a:lstStyle/>
        <a:p>
          <a:endParaRPr lang="ru-RU"/>
        </a:p>
      </dgm:t>
    </dgm:pt>
    <dgm:pt modelId="{E7411E67-A47C-4ECC-8111-D35B6693F8C5}" type="sibTrans" cxnId="{873309D8-2685-4200-9506-8D4E6AA88F50}">
      <dgm:prSet/>
      <dgm:spPr/>
      <dgm:t>
        <a:bodyPr/>
        <a:lstStyle/>
        <a:p>
          <a:endParaRPr lang="ru-RU"/>
        </a:p>
      </dgm:t>
    </dgm:pt>
    <dgm:pt modelId="{1D0E53E1-1CEC-42A8-ADEA-7FA2CA56862E}">
      <dgm:prSet phldrT="[Текст]" custT="1"/>
      <dgm:spPr>
        <a:solidFill>
          <a:srgbClr val="002060"/>
        </a:solidFill>
      </dgm:spPr>
      <dgm:t>
        <a:bodyPr/>
        <a:lstStyle/>
        <a:p>
          <a:r>
            <a:rPr lang="en-US" sz="1200" dirty="0" smtClean="0">
              <a:latin typeface="Arial Narrow" pitchFamily="34" charset="0"/>
            </a:rPr>
            <a:t>Activities</a:t>
          </a:r>
          <a:endParaRPr lang="ru-RU" sz="1200" dirty="0">
            <a:latin typeface="Arial Narrow" pitchFamily="34" charset="0"/>
          </a:endParaRPr>
        </a:p>
      </dgm:t>
    </dgm:pt>
    <dgm:pt modelId="{97FF9A60-421F-48D6-8B29-4270609506D6}" type="parTrans" cxnId="{B1ECB682-8D0A-4520-A35F-7598B6B82620}">
      <dgm:prSet/>
      <dgm:spPr/>
      <dgm:t>
        <a:bodyPr/>
        <a:lstStyle/>
        <a:p>
          <a:endParaRPr lang="ru-RU"/>
        </a:p>
      </dgm:t>
    </dgm:pt>
    <dgm:pt modelId="{EA3F5905-D9F5-4A10-B12B-790C2F20F706}" type="sibTrans" cxnId="{B1ECB682-8D0A-4520-A35F-7598B6B82620}">
      <dgm:prSet/>
      <dgm:spPr/>
      <dgm:t>
        <a:bodyPr/>
        <a:lstStyle/>
        <a:p>
          <a:endParaRPr lang="ru-RU"/>
        </a:p>
      </dgm:t>
    </dgm:pt>
    <dgm:pt modelId="{79CD6DF3-AF5E-41DF-ADC3-42EE2C20BEEC}">
      <dgm:prSet phldrT="[Текст]" custT="1"/>
      <dgm:spPr>
        <a:ln>
          <a:solidFill>
            <a:srgbClr val="002060"/>
          </a:solidFill>
        </a:ln>
      </dgm:spPr>
      <dgm:t>
        <a:bodyPr/>
        <a:lstStyle/>
        <a:p>
          <a:r>
            <a:rPr lang="en-US" sz="1200" b="0" i="0" dirty="0" smtClean="0">
              <a:solidFill>
                <a:schemeClr val="tx1"/>
              </a:solidFill>
              <a:effectLst/>
              <a:latin typeface="Arial Narrow" pitchFamily="34" charset="0"/>
              <a:ea typeface="+mn-ea"/>
              <a:cs typeface="+mn-cs"/>
            </a:rPr>
            <a:t>Plan </a:t>
          </a:r>
          <a:r>
            <a:rPr lang="en-US" sz="1200" b="0" i="0" dirty="0" smtClean="0">
              <a:solidFill>
                <a:srgbClr val="FF0000"/>
              </a:solidFill>
              <a:effectLst/>
              <a:latin typeface="Arial Narrow" pitchFamily="34" charset="0"/>
              <a:ea typeface="+mn-ea"/>
              <a:cs typeface="+mn-cs"/>
            </a:rPr>
            <a:t>how </a:t>
          </a:r>
          <a:r>
            <a:rPr lang="en-US" sz="1200" b="0" i="0" dirty="0" smtClean="0">
              <a:solidFill>
                <a:schemeClr val="tx1"/>
              </a:solidFill>
              <a:effectLst/>
              <a:latin typeface="Arial Narrow" pitchFamily="34" charset="0"/>
              <a:ea typeface="+mn-ea"/>
              <a:cs typeface="+mn-cs"/>
            </a:rPr>
            <a:t>and</a:t>
          </a:r>
          <a:r>
            <a:rPr lang="en-US" sz="1200" b="0" i="0" dirty="0" smtClean="0">
              <a:solidFill>
                <a:srgbClr val="FF0000"/>
              </a:solidFill>
              <a:effectLst/>
              <a:latin typeface="Arial Narrow" pitchFamily="34" charset="0"/>
              <a:ea typeface="+mn-ea"/>
              <a:cs typeface="+mn-cs"/>
            </a:rPr>
            <a:t> what </a:t>
          </a:r>
          <a:r>
            <a:rPr lang="en-US" sz="1200" b="0" i="0" dirty="0" smtClean="0">
              <a:solidFill>
                <a:schemeClr val="tx1"/>
              </a:solidFill>
              <a:effectLst/>
              <a:latin typeface="Arial Narrow" pitchFamily="34" charset="0"/>
              <a:ea typeface="+mn-ea"/>
              <a:cs typeface="+mn-cs"/>
            </a:rPr>
            <a:t>you can </a:t>
          </a:r>
          <a:r>
            <a:rPr lang="en-US" sz="1200" b="0" i="0" dirty="0" smtClean="0">
              <a:solidFill>
                <a:srgbClr val="FF0000"/>
              </a:solidFill>
              <a:effectLst/>
              <a:latin typeface="Arial Narrow" pitchFamily="34" charset="0"/>
              <a:ea typeface="+mn-ea"/>
              <a:cs typeface="+mn-cs"/>
            </a:rPr>
            <a:t>teach</a:t>
          </a:r>
          <a:r>
            <a:rPr lang="en-US" sz="1200" b="0" i="0" dirty="0" smtClean="0">
              <a:solidFill>
                <a:schemeClr val="tx1"/>
              </a:solidFill>
              <a:effectLst/>
              <a:latin typeface="Arial Narrow" pitchFamily="34" charset="0"/>
              <a:ea typeface="+mn-ea"/>
              <a:cs typeface="+mn-cs"/>
            </a:rPr>
            <a:t> so that you can collect this evidence</a:t>
          </a:r>
          <a:endParaRPr lang="ru-RU" sz="1200" dirty="0">
            <a:latin typeface="Arial Narrow" pitchFamily="34" charset="0"/>
          </a:endParaRPr>
        </a:p>
      </dgm:t>
    </dgm:pt>
    <dgm:pt modelId="{A3B034FA-B34D-428B-B879-7BA4CCF7272B}" type="parTrans" cxnId="{A7E49A8C-EBE8-4773-8C70-828043F667A8}">
      <dgm:prSet/>
      <dgm:spPr/>
      <dgm:t>
        <a:bodyPr/>
        <a:lstStyle/>
        <a:p>
          <a:endParaRPr lang="ru-RU"/>
        </a:p>
      </dgm:t>
    </dgm:pt>
    <dgm:pt modelId="{C2AFE57E-5606-432E-B313-EFDEB9F6969A}" type="sibTrans" cxnId="{A7E49A8C-EBE8-4773-8C70-828043F667A8}">
      <dgm:prSet/>
      <dgm:spPr/>
      <dgm:t>
        <a:bodyPr/>
        <a:lstStyle/>
        <a:p>
          <a:endParaRPr lang="ru-RU"/>
        </a:p>
      </dgm:t>
    </dgm:pt>
    <dgm:pt modelId="{B0FCE023-2386-4F9F-B6AE-5CCF17691449}" type="pres">
      <dgm:prSet presAssocID="{0E13F40F-1FC6-47DE-B166-7FCB7EEA57A6}" presName="Name0" presStyleCnt="0">
        <dgm:presLayoutVars>
          <dgm:dir/>
          <dgm:animLvl val="lvl"/>
          <dgm:resizeHandles val="exact"/>
        </dgm:presLayoutVars>
      </dgm:prSet>
      <dgm:spPr/>
      <dgm:t>
        <a:bodyPr/>
        <a:lstStyle/>
        <a:p>
          <a:endParaRPr lang="ru-RU"/>
        </a:p>
      </dgm:t>
    </dgm:pt>
    <dgm:pt modelId="{6665C09D-19CE-4AB6-B50E-4677A2D508D3}" type="pres">
      <dgm:prSet presAssocID="{0E13F40F-1FC6-47DE-B166-7FCB7EEA57A6}" presName="tSp" presStyleCnt="0"/>
      <dgm:spPr/>
    </dgm:pt>
    <dgm:pt modelId="{7DA820CA-32BE-4AC0-8157-755143E4EC2B}" type="pres">
      <dgm:prSet presAssocID="{0E13F40F-1FC6-47DE-B166-7FCB7EEA57A6}" presName="bSp" presStyleCnt="0"/>
      <dgm:spPr/>
    </dgm:pt>
    <dgm:pt modelId="{2138B517-C045-48B9-B4D4-7FE09DA568CE}" type="pres">
      <dgm:prSet presAssocID="{0E13F40F-1FC6-47DE-B166-7FCB7EEA57A6}" presName="process" presStyleCnt="0"/>
      <dgm:spPr/>
    </dgm:pt>
    <dgm:pt modelId="{98A4FDF7-1DDF-4ED7-AA08-4803CF397D57}" type="pres">
      <dgm:prSet presAssocID="{43338BA8-BD12-4319-BAC3-CDD3DE93D1B1}" presName="composite1" presStyleCnt="0"/>
      <dgm:spPr/>
    </dgm:pt>
    <dgm:pt modelId="{0D046A12-31D8-46E1-92CD-969D5DAE2415}" type="pres">
      <dgm:prSet presAssocID="{43338BA8-BD12-4319-BAC3-CDD3DE93D1B1}" presName="dummyNode1" presStyleLbl="node1" presStyleIdx="0" presStyleCnt="3"/>
      <dgm:spPr/>
    </dgm:pt>
    <dgm:pt modelId="{6BB43635-E80B-4F3D-B672-E209FAF9353C}" type="pres">
      <dgm:prSet presAssocID="{43338BA8-BD12-4319-BAC3-CDD3DE93D1B1}" presName="childNode1" presStyleLbl="bgAcc1" presStyleIdx="0" presStyleCnt="3" custScaleX="144403" custScaleY="102129">
        <dgm:presLayoutVars>
          <dgm:bulletEnabled val="1"/>
        </dgm:presLayoutVars>
      </dgm:prSet>
      <dgm:spPr/>
      <dgm:t>
        <a:bodyPr/>
        <a:lstStyle/>
        <a:p>
          <a:endParaRPr lang="ru-RU"/>
        </a:p>
      </dgm:t>
    </dgm:pt>
    <dgm:pt modelId="{9957FA14-EAA6-42E7-BD4E-F0802D1458F3}" type="pres">
      <dgm:prSet presAssocID="{43338BA8-BD12-4319-BAC3-CDD3DE93D1B1}" presName="childNode1tx" presStyleLbl="bgAcc1" presStyleIdx="0" presStyleCnt="3">
        <dgm:presLayoutVars>
          <dgm:bulletEnabled val="1"/>
        </dgm:presLayoutVars>
      </dgm:prSet>
      <dgm:spPr/>
      <dgm:t>
        <a:bodyPr/>
        <a:lstStyle/>
        <a:p>
          <a:endParaRPr lang="ru-RU"/>
        </a:p>
      </dgm:t>
    </dgm:pt>
    <dgm:pt modelId="{F010C18E-F5E3-4188-B1A9-5F6A2CDACF76}" type="pres">
      <dgm:prSet presAssocID="{43338BA8-BD12-4319-BAC3-CDD3DE93D1B1}" presName="parentNode1" presStyleLbl="node1" presStyleIdx="0" presStyleCnt="3" custScaleX="120539" custScaleY="142356" custLinFactNeighborX="4361" custLinFactNeighborY="16268">
        <dgm:presLayoutVars>
          <dgm:chMax val="1"/>
          <dgm:bulletEnabled val="1"/>
        </dgm:presLayoutVars>
      </dgm:prSet>
      <dgm:spPr/>
      <dgm:t>
        <a:bodyPr/>
        <a:lstStyle/>
        <a:p>
          <a:endParaRPr lang="ru-RU"/>
        </a:p>
      </dgm:t>
    </dgm:pt>
    <dgm:pt modelId="{96736B69-56C3-48EA-852B-B5D2923C841B}" type="pres">
      <dgm:prSet presAssocID="{43338BA8-BD12-4319-BAC3-CDD3DE93D1B1}" presName="connSite1" presStyleCnt="0"/>
      <dgm:spPr/>
    </dgm:pt>
    <dgm:pt modelId="{36CEEDDE-D20E-494D-B91A-6999902CDB87}" type="pres">
      <dgm:prSet presAssocID="{DDA30628-E4A6-4EDF-A503-489A54FE146D}" presName="Name9" presStyleLbl="sibTrans2D1" presStyleIdx="0" presStyleCnt="2"/>
      <dgm:spPr/>
      <dgm:t>
        <a:bodyPr/>
        <a:lstStyle/>
        <a:p>
          <a:endParaRPr lang="ru-RU"/>
        </a:p>
      </dgm:t>
    </dgm:pt>
    <dgm:pt modelId="{38DA65A8-A7CE-4EEE-800C-9B1BE59C2AA4}" type="pres">
      <dgm:prSet presAssocID="{A1BCBD5C-8E57-4C4F-98DB-884B6FFE6CC5}" presName="composite2" presStyleCnt="0"/>
      <dgm:spPr/>
    </dgm:pt>
    <dgm:pt modelId="{AB183FE2-63AB-4600-B69D-DB357BBD99EB}" type="pres">
      <dgm:prSet presAssocID="{A1BCBD5C-8E57-4C4F-98DB-884B6FFE6CC5}" presName="dummyNode2" presStyleLbl="node1" presStyleIdx="0" presStyleCnt="3"/>
      <dgm:spPr/>
    </dgm:pt>
    <dgm:pt modelId="{539F1307-90E0-4A40-B9C6-54C20F10D5F9}" type="pres">
      <dgm:prSet presAssocID="{A1BCBD5C-8E57-4C4F-98DB-884B6FFE6CC5}" presName="childNode2" presStyleLbl="bgAcc1" presStyleIdx="1" presStyleCnt="3" custScaleX="144983" custScaleY="103127" custLinFactNeighborX="1948" custLinFactNeighborY="-736">
        <dgm:presLayoutVars>
          <dgm:bulletEnabled val="1"/>
        </dgm:presLayoutVars>
      </dgm:prSet>
      <dgm:spPr/>
      <dgm:t>
        <a:bodyPr/>
        <a:lstStyle/>
        <a:p>
          <a:endParaRPr lang="ru-RU"/>
        </a:p>
      </dgm:t>
    </dgm:pt>
    <dgm:pt modelId="{25386CBD-2499-4EB4-AFE9-CA0CFA0A54F1}" type="pres">
      <dgm:prSet presAssocID="{A1BCBD5C-8E57-4C4F-98DB-884B6FFE6CC5}" presName="childNode2tx" presStyleLbl="bgAcc1" presStyleIdx="1" presStyleCnt="3">
        <dgm:presLayoutVars>
          <dgm:bulletEnabled val="1"/>
        </dgm:presLayoutVars>
      </dgm:prSet>
      <dgm:spPr/>
      <dgm:t>
        <a:bodyPr/>
        <a:lstStyle/>
        <a:p>
          <a:endParaRPr lang="ru-RU"/>
        </a:p>
      </dgm:t>
    </dgm:pt>
    <dgm:pt modelId="{26FF55C1-41C5-4002-AB13-5CA618923432}" type="pres">
      <dgm:prSet presAssocID="{A1BCBD5C-8E57-4C4F-98DB-884B6FFE6CC5}" presName="parentNode2" presStyleLbl="node1" presStyleIdx="1" presStyleCnt="3" custLinFactNeighborX="897" custLinFactNeighborY="-4514">
        <dgm:presLayoutVars>
          <dgm:chMax val="0"/>
          <dgm:bulletEnabled val="1"/>
        </dgm:presLayoutVars>
      </dgm:prSet>
      <dgm:spPr/>
      <dgm:t>
        <a:bodyPr/>
        <a:lstStyle/>
        <a:p>
          <a:endParaRPr lang="ru-RU"/>
        </a:p>
      </dgm:t>
    </dgm:pt>
    <dgm:pt modelId="{675AAC9C-1F1F-49F4-9F90-FDA33480D1FB}" type="pres">
      <dgm:prSet presAssocID="{A1BCBD5C-8E57-4C4F-98DB-884B6FFE6CC5}" presName="connSite2" presStyleCnt="0"/>
      <dgm:spPr/>
    </dgm:pt>
    <dgm:pt modelId="{52611E46-FB5F-49F9-89E0-68DC32D3F6F8}" type="pres">
      <dgm:prSet presAssocID="{1ADB3DCB-7A8A-45F2-9397-15E2D4FED69F}" presName="Name18" presStyleLbl="sibTrans2D1" presStyleIdx="1" presStyleCnt="2"/>
      <dgm:spPr/>
      <dgm:t>
        <a:bodyPr/>
        <a:lstStyle/>
        <a:p>
          <a:endParaRPr lang="ru-RU"/>
        </a:p>
      </dgm:t>
    </dgm:pt>
    <dgm:pt modelId="{9544B13F-97E6-451B-8946-22421C2F33D7}" type="pres">
      <dgm:prSet presAssocID="{1D0E53E1-1CEC-42A8-ADEA-7FA2CA56862E}" presName="composite1" presStyleCnt="0"/>
      <dgm:spPr/>
    </dgm:pt>
    <dgm:pt modelId="{90D647BC-C245-4255-A1D4-FDD1C819F863}" type="pres">
      <dgm:prSet presAssocID="{1D0E53E1-1CEC-42A8-ADEA-7FA2CA56862E}" presName="dummyNode1" presStyleLbl="node1" presStyleIdx="1" presStyleCnt="3"/>
      <dgm:spPr/>
    </dgm:pt>
    <dgm:pt modelId="{E7C2E983-2945-4359-B377-5A04B27395AB}" type="pres">
      <dgm:prSet presAssocID="{1D0E53E1-1CEC-42A8-ADEA-7FA2CA56862E}" presName="childNode1" presStyleLbl="bgAcc1" presStyleIdx="2" presStyleCnt="3" custScaleX="149635" custScaleY="100958">
        <dgm:presLayoutVars>
          <dgm:bulletEnabled val="1"/>
        </dgm:presLayoutVars>
      </dgm:prSet>
      <dgm:spPr/>
      <dgm:t>
        <a:bodyPr/>
        <a:lstStyle/>
        <a:p>
          <a:endParaRPr lang="ru-RU"/>
        </a:p>
      </dgm:t>
    </dgm:pt>
    <dgm:pt modelId="{24FA00AB-CE34-4BFB-A4C0-671210502C1E}" type="pres">
      <dgm:prSet presAssocID="{1D0E53E1-1CEC-42A8-ADEA-7FA2CA56862E}" presName="childNode1tx" presStyleLbl="bgAcc1" presStyleIdx="2" presStyleCnt="3">
        <dgm:presLayoutVars>
          <dgm:bulletEnabled val="1"/>
        </dgm:presLayoutVars>
      </dgm:prSet>
      <dgm:spPr/>
      <dgm:t>
        <a:bodyPr/>
        <a:lstStyle/>
        <a:p>
          <a:endParaRPr lang="ru-RU"/>
        </a:p>
      </dgm:t>
    </dgm:pt>
    <dgm:pt modelId="{FF6C0F04-9B36-497B-BC2F-0AD77EFE91AB}" type="pres">
      <dgm:prSet presAssocID="{1D0E53E1-1CEC-42A8-ADEA-7FA2CA56862E}" presName="parentNode1" presStyleLbl="node1" presStyleIdx="2" presStyleCnt="3">
        <dgm:presLayoutVars>
          <dgm:chMax val="1"/>
          <dgm:bulletEnabled val="1"/>
        </dgm:presLayoutVars>
      </dgm:prSet>
      <dgm:spPr/>
      <dgm:t>
        <a:bodyPr/>
        <a:lstStyle/>
        <a:p>
          <a:endParaRPr lang="ru-RU"/>
        </a:p>
      </dgm:t>
    </dgm:pt>
    <dgm:pt modelId="{B3C83CEF-D461-41E3-B8C2-5802401E1E19}" type="pres">
      <dgm:prSet presAssocID="{1D0E53E1-1CEC-42A8-ADEA-7FA2CA56862E}" presName="connSite1" presStyleCnt="0"/>
      <dgm:spPr/>
    </dgm:pt>
  </dgm:ptLst>
  <dgm:cxnLst>
    <dgm:cxn modelId="{873309D8-2685-4200-9506-8D4E6AA88F50}" srcId="{A1BCBD5C-8E57-4C4F-98DB-884B6FFE6CC5}" destId="{48246659-F1AF-4316-A170-AB5C8F4BBF3B}" srcOrd="0" destOrd="0" parTransId="{BD49DF72-5932-42AD-91E8-8D0F0BC6D76A}" sibTransId="{E7411E67-A47C-4ECC-8111-D35B6693F8C5}"/>
    <dgm:cxn modelId="{A7E49A8C-EBE8-4773-8C70-828043F667A8}" srcId="{1D0E53E1-1CEC-42A8-ADEA-7FA2CA56862E}" destId="{79CD6DF3-AF5E-41DF-ADC3-42EE2C20BEEC}" srcOrd="0" destOrd="0" parTransId="{A3B034FA-B34D-428B-B879-7BA4CCF7272B}" sibTransId="{C2AFE57E-5606-432E-B313-EFDEB9F6969A}"/>
    <dgm:cxn modelId="{5353E0D2-F5C3-4934-B326-256F74152CA0}" type="presOf" srcId="{1ADB3DCB-7A8A-45F2-9397-15E2D4FED69F}" destId="{52611E46-FB5F-49F9-89E0-68DC32D3F6F8}" srcOrd="0" destOrd="0" presId="urn:microsoft.com/office/officeart/2005/8/layout/hProcess4"/>
    <dgm:cxn modelId="{77B5FBD8-E0EB-4A61-8C99-B87C2EF56D38}" type="presOf" srcId="{79CD6DF3-AF5E-41DF-ADC3-42EE2C20BEEC}" destId="{E7C2E983-2945-4359-B377-5A04B27395AB}" srcOrd="0" destOrd="0" presId="urn:microsoft.com/office/officeart/2005/8/layout/hProcess4"/>
    <dgm:cxn modelId="{BCB8144B-E938-49B0-AF19-7CAEA0A1BBA7}" srcId="{43338BA8-BD12-4319-BAC3-CDD3DE93D1B1}" destId="{05715FE6-64BF-41A3-A8C3-9C9EE7FCE151}" srcOrd="0" destOrd="0" parTransId="{CF35E14B-81EB-4113-B695-2E6BAB023AA0}" sibTransId="{B5EC2E14-147D-4484-8683-E403977E7CA4}"/>
    <dgm:cxn modelId="{8CD4ABAD-0DC5-420D-B398-4738E98838C9}" type="presOf" srcId="{48246659-F1AF-4316-A170-AB5C8F4BBF3B}" destId="{539F1307-90E0-4A40-B9C6-54C20F10D5F9}" srcOrd="0" destOrd="0" presId="urn:microsoft.com/office/officeart/2005/8/layout/hProcess4"/>
    <dgm:cxn modelId="{CE414E5B-FF58-4E0F-9991-B1C5FBB30116}" type="presOf" srcId="{DDA30628-E4A6-4EDF-A503-489A54FE146D}" destId="{36CEEDDE-D20E-494D-B91A-6999902CDB87}" srcOrd="0" destOrd="0" presId="urn:microsoft.com/office/officeart/2005/8/layout/hProcess4"/>
    <dgm:cxn modelId="{B1ECB682-8D0A-4520-A35F-7598B6B82620}" srcId="{0E13F40F-1FC6-47DE-B166-7FCB7EEA57A6}" destId="{1D0E53E1-1CEC-42A8-ADEA-7FA2CA56862E}" srcOrd="2" destOrd="0" parTransId="{97FF9A60-421F-48D6-8B29-4270609506D6}" sibTransId="{EA3F5905-D9F5-4A10-B12B-790C2F20F706}"/>
    <dgm:cxn modelId="{83172C05-5776-40C5-A22F-12D97BAE5535}" type="presOf" srcId="{48246659-F1AF-4316-A170-AB5C8F4BBF3B}" destId="{25386CBD-2499-4EB4-AFE9-CA0CFA0A54F1}" srcOrd="1" destOrd="0" presId="urn:microsoft.com/office/officeart/2005/8/layout/hProcess4"/>
    <dgm:cxn modelId="{D6973B16-BFEE-4878-8012-5E41C9185B3B}" type="presOf" srcId="{05715FE6-64BF-41A3-A8C3-9C9EE7FCE151}" destId="{6BB43635-E80B-4F3D-B672-E209FAF9353C}" srcOrd="0" destOrd="0" presId="urn:microsoft.com/office/officeart/2005/8/layout/hProcess4"/>
    <dgm:cxn modelId="{A4359715-3F84-4C16-AC89-FFD9AF359EC2}" type="presOf" srcId="{43338BA8-BD12-4319-BAC3-CDD3DE93D1B1}" destId="{F010C18E-F5E3-4188-B1A9-5F6A2CDACF76}" srcOrd="0" destOrd="0" presId="urn:microsoft.com/office/officeart/2005/8/layout/hProcess4"/>
    <dgm:cxn modelId="{95B89EBB-1173-4793-B05B-5129CF1893FF}" type="presOf" srcId="{79CD6DF3-AF5E-41DF-ADC3-42EE2C20BEEC}" destId="{24FA00AB-CE34-4BFB-A4C0-671210502C1E}" srcOrd="1" destOrd="0" presId="urn:microsoft.com/office/officeart/2005/8/layout/hProcess4"/>
    <dgm:cxn modelId="{7E971D5F-E12F-469C-BB4D-3D7A9E7F96DE}" type="presOf" srcId="{1D0E53E1-1CEC-42A8-ADEA-7FA2CA56862E}" destId="{FF6C0F04-9B36-497B-BC2F-0AD77EFE91AB}" srcOrd="0" destOrd="0" presId="urn:microsoft.com/office/officeart/2005/8/layout/hProcess4"/>
    <dgm:cxn modelId="{571B1A84-60BB-43BB-99D6-E67937F96BA2}" srcId="{0E13F40F-1FC6-47DE-B166-7FCB7EEA57A6}" destId="{43338BA8-BD12-4319-BAC3-CDD3DE93D1B1}" srcOrd="0" destOrd="0" parTransId="{F814FABB-5A52-4780-9B0C-1B01F98B543D}" sibTransId="{DDA30628-E4A6-4EDF-A503-489A54FE146D}"/>
    <dgm:cxn modelId="{E6BF0CEA-9818-431A-8595-D59BCC8B3D4B}" type="presOf" srcId="{0E13F40F-1FC6-47DE-B166-7FCB7EEA57A6}" destId="{B0FCE023-2386-4F9F-B6AE-5CCF17691449}" srcOrd="0" destOrd="0" presId="urn:microsoft.com/office/officeart/2005/8/layout/hProcess4"/>
    <dgm:cxn modelId="{7408CA1B-BD42-4FB9-B75F-5B52DD75AE98}" srcId="{0E13F40F-1FC6-47DE-B166-7FCB7EEA57A6}" destId="{A1BCBD5C-8E57-4C4F-98DB-884B6FFE6CC5}" srcOrd="1" destOrd="0" parTransId="{CBC58943-6167-4AD1-B89E-666C559ACC09}" sibTransId="{1ADB3DCB-7A8A-45F2-9397-15E2D4FED69F}"/>
    <dgm:cxn modelId="{707DD6A7-E61B-4052-ABEB-DCCE9C625F0C}" type="presOf" srcId="{05715FE6-64BF-41A3-A8C3-9C9EE7FCE151}" destId="{9957FA14-EAA6-42E7-BD4E-F0802D1458F3}" srcOrd="1" destOrd="0" presId="urn:microsoft.com/office/officeart/2005/8/layout/hProcess4"/>
    <dgm:cxn modelId="{E91A5463-6803-4B8F-BAE1-4B67FC121B4D}" type="presOf" srcId="{A1BCBD5C-8E57-4C4F-98DB-884B6FFE6CC5}" destId="{26FF55C1-41C5-4002-AB13-5CA618923432}" srcOrd="0" destOrd="0" presId="urn:microsoft.com/office/officeart/2005/8/layout/hProcess4"/>
    <dgm:cxn modelId="{77AEC212-F132-4B67-BC6E-9C302451B112}" type="presParOf" srcId="{B0FCE023-2386-4F9F-B6AE-5CCF17691449}" destId="{6665C09D-19CE-4AB6-B50E-4677A2D508D3}" srcOrd="0" destOrd="0" presId="urn:microsoft.com/office/officeart/2005/8/layout/hProcess4"/>
    <dgm:cxn modelId="{DA019EAF-39FB-4787-B7E1-EA354A90527E}" type="presParOf" srcId="{B0FCE023-2386-4F9F-B6AE-5CCF17691449}" destId="{7DA820CA-32BE-4AC0-8157-755143E4EC2B}" srcOrd="1" destOrd="0" presId="urn:microsoft.com/office/officeart/2005/8/layout/hProcess4"/>
    <dgm:cxn modelId="{C3C80174-BF58-4EF6-AD31-63BB128C5F9A}" type="presParOf" srcId="{B0FCE023-2386-4F9F-B6AE-5CCF17691449}" destId="{2138B517-C045-48B9-B4D4-7FE09DA568CE}" srcOrd="2" destOrd="0" presId="urn:microsoft.com/office/officeart/2005/8/layout/hProcess4"/>
    <dgm:cxn modelId="{27053CC1-89E4-4790-A764-0C99DD02EF62}" type="presParOf" srcId="{2138B517-C045-48B9-B4D4-7FE09DA568CE}" destId="{98A4FDF7-1DDF-4ED7-AA08-4803CF397D57}" srcOrd="0" destOrd="0" presId="urn:microsoft.com/office/officeart/2005/8/layout/hProcess4"/>
    <dgm:cxn modelId="{5C2C66A4-5C77-447A-9333-2D1B8D912804}" type="presParOf" srcId="{98A4FDF7-1DDF-4ED7-AA08-4803CF397D57}" destId="{0D046A12-31D8-46E1-92CD-969D5DAE2415}" srcOrd="0" destOrd="0" presId="urn:microsoft.com/office/officeart/2005/8/layout/hProcess4"/>
    <dgm:cxn modelId="{39C055F1-445F-48E2-9787-BCEABBDDF8A4}" type="presParOf" srcId="{98A4FDF7-1DDF-4ED7-AA08-4803CF397D57}" destId="{6BB43635-E80B-4F3D-B672-E209FAF9353C}" srcOrd="1" destOrd="0" presId="urn:microsoft.com/office/officeart/2005/8/layout/hProcess4"/>
    <dgm:cxn modelId="{52B788D4-3560-41A0-AAAE-E2EBC7453CD4}" type="presParOf" srcId="{98A4FDF7-1DDF-4ED7-AA08-4803CF397D57}" destId="{9957FA14-EAA6-42E7-BD4E-F0802D1458F3}" srcOrd="2" destOrd="0" presId="urn:microsoft.com/office/officeart/2005/8/layout/hProcess4"/>
    <dgm:cxn modelId="{61B2DD16-3498-44A6-845F-C9F5CF3521BB}" type="presParOf" srcId="{98A4FDF7-1DDF-4ED7-AA08-4803CF397D57}" destId="{F010C18E-F5E3-4188-B1A9-5F6A2CDACF76}" srcOrd="3" destOrd="0" presId="urn:microsoft.com/office/officeart/2005/8/layout/hProcess4"/>
    <dgm:cxn modelId="{95A680A4-6F74-4557-9E40-8B0AB8A5151B}" type="presParOf" srcId="{98A4FDF7-1DDF-4ED7-AA08-4803CF397D57}" destId="{96736B69-56C3-48EA-852B-B5D2923C841B}" srcOrd="4" destOrd="0" presId="urn:microsoft.com/office/officeart/2005/8/layout/hProcess4"/>
    <dgm:cxn modelId="{507CE02B-16DC-4C81-98CB-8CB2CC7AC922}" type="presParOf" srcId="{2138B517-C045-48B9-B4D4-7FE09DA568CE}" destId="{36CEEDDE-D20E-494D-B91A-6999902CDB87}" srcOrd="1" destOrd="0" presId="urn:microsoft.com/office/officeart/2005/8/layout/hProcess4"/>
    <dgm:cxn modelId="{221ACB13-9FF2-42AD-8620-6997B2904F0E}" type="presParOf" srcId="{2138B517-C045-48B9-B4D4-7FE09DA568CE}" destId="{38DA65A8-A7CE-4EEE-800C-9B1BE59C2AA4}" srcOrd="2" destOrd="0" presId="urn:microsoft.com/office/officeart/2005/8/layout/hProcess4"/>
    <dgm:cxn modelId="{7143DD66-A8EA-474E-AABB-92C390DF09A7}" type="presParOf" srcId="{38DA65A8-A7CE-4EEE-800C-9B1BE59C2AA4}" destId="{AB183FE2-63AB-4600-B69D-DB357BBD99EB}" srcOrd="0" destOrd="0" presId="urn:microsoft.com/office/officeart/2005/8/layout/hProcess4"/>
    <dgm:cxn modelId="{9F9458C9-0E87-4819-9FD1-C54460901221}" type="presParOf" srcId="{38DA65A8-A7CE-4EEE-800C-9B1BE59C2AA4}" destId="{539F1307-90E0-4A40-B9C6-54C20F10D5F9}" srcOrd="1" destOrd="0" presId="urn:microsoft.com/office/officeart/2005/8/layout/hProcess4"/>
    <dgm:cxn modelId="{7F7CDC0F-A661-45C2-AE9B-52180D074FA0}" type="presParOf" srcId="{38DA65A8-A7CE-4EEE-800C-9B1BE59C2AA4}" destId="{25386CBD-2499-4EB4-AFE9-CA0CFA0A54F1}" srcOrd="2" destOrd="0" presId="urn:microsoft.com/office/officeart/2005/8/layout/hProcess4"/>
    <dgm:cxn modelId="{2BE93A2F-5899-4D61-9915-29BA835938A3}" type="presParOf" srcId="{38DA65A8-A7CE-4EEE-800C-9B1BE59C2AA4}" destId="{26FF55C1-41C5-4002-AB13-5CA618923432}" srcOrd="3" destOrd="0" presId="urn:microsoft.com/office/officeart/2005/8/layout/hProcess4"/>
    <dgm:cxn modelId="{A2E5B903-7417-4F50-9E40-7DA7A261CE12}" type="presParOf" srcId="{38DA65A8-A7CE-4EEE-800C-9B1BE59C2AA4}" destId="{675AAC9C-1F1F-49F4-9F90-FDA33480D1FB}" srcOrd="4" destOrd="0" presId="urn:microsoft.com/office/officeart/2005/8/layout/hProcess4"/>
    <dgm:cxn modelId="{9C9DD7AC-D500-4A5B-BDA4-F72AF4F4D048}" type="presParOf" srcId="{2138B517-C045-48B9-B4D4-7FE09DA568CE}" destId="{52611E46-FB5F-49F9-89E0-68DC32D3F6F8}" srcOrd="3" destOrd="0" presId="urn:microsoft.com/office/officeart/2005/8/layout/hProcess4"/>
    <dgm:cxn modelId="{0A627621-0109-48A8-851E-02053CE76862}" type="presParOf" srcId="{2138B517-C045-48B9-B4D4-7FE09DA568CE}" destId="{9544B13F-97E6-451B-8946-22421C2F33D7}" srcOrd="4" destOrd="0" presId="urn:microsoft.com/office/officeart/2005/8/layout/hProcess4"/>
    <dgm:cxn modelId="{39AE4FB5-4E6E-41A9-8F82-622D5D9391A5}" type="presParOf" srcId="{9544B13F-97E6-451B-8946-22421C2F33D7}" destId="{90D647BC-C245-4255-A1D4-FDD1C819F863}" srcOrd="0" destOrd="0" presId="urn:microsoft.com/office/officeart/2005/8/layout/hProcess4"/>
    <dgm:cxn modelId="{D7E6592A-0D56-4879-A241-D964B939E523}" type="presParOf" srcId="{9544B13F-97E6-451B-8946-22421C2F33D7}" destId="{E7C2E983-2945-4359-B377-5A04B27395AB}" srcOrd="1" destOrd="0" presId="urn:microsoft.com/office/officeart/2005/8/layout/hProcess4"/>
    <dgm:cxn modelId="{C8F5BD52-0A66-4FCE-9FD3-F3DAC3FDBACD}" type="presParOf" srcId="{9544B13F-97E6-451B-8946-22421C2F33D7}" destId="{24FA00AB-CE34-4BFB-A4C0-671210502C1E}" srcOrd="2" destOrd="0" presId="urn:microsoft.com/office/officeart/2005/8/layout/hProcess4"/>
    <dgm:cxn modelId="{4EB6C4BE-38F5-45DE-A52E-DDF6B71C84C8}" type="presParOf" srcId="{9544B13F-97E6-451B-8946-22421C2F33D7}" destId="{FF6C0F04-9B36-497B-BC2F-0AD77EFE91AB}" srcOrd="3" destOrd="0" presId="urn:microsoft.com/office/officeart/2005/8/layout/hProcess4"/>
    <dgm:cxn modelId="{CE537E09-A642-4D15-A901-BD245129BB2C}" type="presParOf" srcId="{9544B13F-97E6-451B-8946-22421C2F33D7}" destId="{B3C83CEF-D461-41E3-B8C2-5802401E1E19}"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43635-E80B-4F3D-B672-E209FAF9353C}">
      <dsp:nvSpPr>
        <dsp:cNvPr id="0" name=""/>
        <dsp:cNvSpPr/>
      </dsp:nvSpPr>
      <dsp:spPr>
        <a:xfrm>
          <a:off x="5466" y="1306462"/>
          <a:ext cx="2514810" cy="1466972"/>
        </a:xfrm>
        <a:prstGeom prst="roundRect">
          <a:avLst>
            <a:gd name="adj" fmla="val 10000"/>
          </a:avLst>
        </a:prstGeom>
        <a:solidFill>
          <a:schemeClr val="lt1">
            <a:alpha val="90000"/>
            <a:hueOff val="0"/>
            <a:satOff val="0"/>
            <a:lumOff val="0"/>
            <a:alphaOff val="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sz="1200" b="0" i="0" kern="1200" dirty="0" smtClean="0">
              <a:solidFill>
                <a:schemeClr val="tx1"/>
              </a:solidFill>
              <a:effectLst/>
              <a:latin typeface="Arial Narrow" pitchFamily="34" charset="0"/>
              <a:ea typeface="+mn-ea"/>
              <a:cs typeface="+mn-cs"/>
            </a:rPr>
            <a:t>Decide </a:t>
          </a:r>
          <a:r>
            <a:rPr lang="en-US" sz="1200" b="0" i="0" kern="1200" dirty="0" smtClean="0">
              <a:solidFill>
                <a:srgbClr val="FF0000"/>
              </a:solidFill>
              <a:effectLst/>
              <a:latin typeface="Arial Narrow" pitchFamily="34" charset="0"/>
              <a:ea typeface="+mn-ea"/>
              <a:cs typeface="+mn-cs"/>
            </a:rPr>
            <a:t>what</a:t>
          </a:r>
          <a:r>
            <a:rPr lang="en-US" sz="1200" b="0" i="0" kern="1200" dirty="0" smtClean="0">
              <a:solidFill>
                <a:schemeClr val="tx1"/>
              </a:solidFill>
              <a:effectLst/>
              <a:latin typeface="Arial Narrow" pitchFamily="34" charset="0"/>
              <a:ea typeface="+mn-ea"/>
              <a:cs typeface="+mn-cs"/>
            </a:rPr>
            <a:t> learners should be able </a:t>
          </a:r>
          <a:r>
            <a:rPr lang="en-US" sz="1200" b="0" i="0" kern="1200" dirty="0" smtClean="0">
              <a:solidFill>
                <a:srgbClr val="FF0000"/>
              </a:solidFill>
              <a:effectLst/>
              <a:latin typeface="Arial Narrow" pitchFamily="34" charset="0"/>
              <a:ea typeface="+mn-ea"/>
              <a:cs typeface="+mn-cs"/>
            </a:rPr>
            <a:t>to do, know</a:t>
          </a:r>
          <a:r>
            <a:rPr lang="en-US" sz="1200" b="0" i="0" kern="1200" dirty="0" smtClean="0">
              <a:solidFill>
                <a:schemeClr val="tx1"/>
              </a:solidFill>
              <a:effectLst/>
              <a:latin typeface="Arial Narrow" pitchFamily="34" charset="0"/>
              <a:ea typeface="+mn-ea"/>
              <a:cs typeface="+mn-cs"/>
            </a:rPr>
            <a:t> or </a:t>
          </a:r>
          <a:r>
            <a:rPr lang="en-US" sz="1200" b="0" i="0" kern="1200" dirty="0" smtClean="0">
              <a:solidFill>
                <a:srgbClr val="FF0000"/>
              </a:solidFill>
              <a:effectLst/>
              <a:latin typeface="Arial Narrow" pitchFamily="34" charset="0"/>
              <a:ea typeface="+mn-ea"/>
              <a:cs typeface="+mn-cs"/>
            </a:rPr>
            <a:t>produce</a:t>
          </a:r>
          <a:endParaRPr lang="ru-RU" sz="1200" kern="1200" dirty="0">
            <a:solidFill>
              <a:srgbClr val="FF0000"/>
            </a:solidFill>
            <a:latin typeface="Arial Narrow" pitchFamily="34" charset="0"/>
          </a:endParaRPr>
        </a:p>
      </dsp:txBody>
      <dsp:txXfrm>
        <a:off x="39225" y="1340221"/>
        <a:ext cx="2447292" cy="1085103"/>
      </dsp:txXfrm>
    </dsp:sp>
    <dsp:sp modelId="{36CEEDDE-D20E-494D-B91A-6999902CDB87}">
      <dsp:nvSpPr>
        <dsp:cNvPr id="0" name=""/>
        <dsp:cNvSpPr/>
      </dsp:nvSpPr>
      <dsp:spPr>
        <a:xfrm>
          <a:off x="1343415" y="1330883"/>
          <a:ext cx="2559775" cy="2559775"/>
        </a:xfrm>
        <a:prstGeom prst="leftCircularArrow">
          <a:avLst>
            <a:gd name="adj1" fmla="val 2350"/>
            <a:gd name="adj2" fmla="val 283878"/>
            <a:gd name="adj3" fmla="val 1772893"/>
            <a:gd name="adj4" fmla="val 8737993"/>
            <a:gd name="adj5" fmla="val 27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10C18E-F5E3-4188-B1A9-5F6A2CDACF76}">
      <dsp:nvSpPr>
        <dsp:cNvPr id="0" name=""/>
        <dsp:cNvSpPr/>
      </dsp:nvSpPr>
      <dsp:spPr>
        <a:xfrm>
          <a:off x="687650" y="2420120"/>
          <a:ext cx="1865967" cy="876338"/>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Arial Narrow" pitchFamily="34" charset="0"/>
            </a:rPr>
            <a:t>Learning outcomes</a:t>
          </a:r>
          <a:endParaRPr lang="ru-RU" sz="1200" kern="1200" dirty="0">
            <a:latin typeface="Arial Narrow" pitchFamily="34" charset="0"/>
          </a:endParaRPr>
        </a:p>
      </dsp:txBody>
      <dsp:txXfrm>
        <a:off x="713317" y="2445787"/>
        <a:ext cx="1814633" cy="825004"/>
      </dsp:txXfrm>
    </dsp:sp>
    <dsp:sp modelId="{539F1307-90E0-4A40-B9C6-54C20F10D5F9}">
      <dsp:nvSpPr>
        <dsp:cNvPr id="0" name=""/>
        <dsp:cNvSpPr/>
      </dsp:nvSpPr>
      <dsp:spPr>
        <a:xfrm>
          <a:off x="2840710" y="1353638"/>
          <a:ext cx="2524911" cy="1481307"/>
        </a:xfrm>
        <a:prstGeom prst="roundRect">
          <a:avLst>
            <a:gd name="adj" fmla="val 10000"/>
          </a:avLst>
        </a:prstGeom>
        <a:solidFill>
          <a:schemeClr val="lt1">
            <a:alpha val="90000"/>
            <a:hueOff val="0"/>
            <a:satOff val="0"/>
            <a:lumOff val="0"/>
            <a:alphaOff val="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sz="1200" b="0" i="0" kern="1200" dirty="0" smtClean="0">
              <a:solidFill>
                <a:schemeClr val="tx1"/>
              </a:solidFill>
              <a:effectLst/>
              <a:latin typeface="Arial Narrow" pitchFamily="34" charset="0"/>
              <a:ea typeface="+mn-ea"/>
              <a:cs typeface="+mn-cs"/>
            </a:rPr>
            <a:t>Determine </a:t>
          </a:r>
          <a:r>
            <a:rPr lang="en-US" sz="1200" b="0" i="0" kern="1200" dirty="0" smtClean="0">
              <a:solidFill>
                <a:srgbClr val="FF0000"/>
              </a:solidFill>
              <a:effectLst/>
              <a:latin typeface="Arial Narrow" pitchFamily="34" charset="0"/>
              <a:ea typeface="+mn-ea"/>
              <a:cs typeface="+mn-cs"/>
            </a:rPr>
            <a:t>how</a:t>
          </a:r>
          <a:r>
            <a:rPr lang="en-US" sz="1200" b="0" i="0" kern="1200" dirty="0" smtClean="0">
              <a:solidFill>
                <a:schemeClr val="tx1"/>
              </a:solidFill>
              <a:effectLst/>
              <a:latin typeface="Arial Narrow" pitchFamily="34" charset="0"/>
              <a:ea typeface="+mn-ea"/>
              <a:cs typeface="+mn-cs"/>
            </a:rPr>
            <a:t> you can </a:t>
          </a:r>
          <a:r>
            <a:rPr lang="en-US" sz="1200" b="0" i="0" kern="1200" dirty="0" smtClean="0">
              <a:solidFill>
                <a:srgbClr val="FF0000"/>
              </a:solidFill>
              <a:effectLst/>
              <a:latin typeface="Arial Narrow" pitchFamily="34" charset="0"/>
              <a:ea typeface="+mn-ea"/>
              <a:cs typeface="+mn-cs"/>
            </a:rPr>
            <a:t>measure</a:t>
          </a:r>
          <a:r>
            <a:rPr lang="en-US" sz="1200" b="0" i="0" kern="1200" dirty="0" smtClean="0">
              <a:solidFill>
                <a:schemeClr val="tx1"/>
              </a:solidFill>
              <a:effectLst/>
              <a:latin typeface="Arial Narrow" pitchFamily="34" charset="0"/>
              <a:ea typeface="+mn-ea"/>
              <a:cs typeface="+mn-cs"/>
            </a:rPr>
            <a:t> this, and what will not be accepted</a:t>
          </a:r>
          <a:endParaRPr lang="ru-RU" sz="1200" kern="1200" dirty="0">
            <a:latin typeface="Arial Narrow" pitchFamily="34" charset="0"/>
          </a:endParaRPr>
        </a:p>
      </dsp:txBody>
      <dsp:txXfrm>
        <a:off x="2874799" y="1705150"/>
        <a:ext cx="2456733" cy="1095706"/>
      </dsp:txXfrm>
    </dsp:sp>
    <dsp:sp modelId="{52611E46-FB5F-49F9-89E0-68DC32D3F6F8}">
      <dsp:nvSpPr>
        <dsp:cNvPr id="0" name=""/>
        <dsp:cNvSpPr/>
      </dsp:nvSpPr>
      <dsp:spPr>
        <a:xfrm>
          <a:off x="4122886" y="311714"/>
          <a:ext cx="2849106" cy="2849106"/>
        </a:xfrm>
        <a:prstGeom prst="circularArrow">
          <a:avLst>
            <a:gd name="adj1" fmla="val 2112"/>
            <a:gd name="adj2" fmla="val 253653"/>
            <a:gd name="adj3" fmla="val 19611406"/>
            <a:gd name="adj4" fmla="val 12616081"/>
            <a:gd name="adj5" fmla="val 246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FF55C1-41C5-4002-AB13-5CA618923432}">
      <dsp:nvSpPr>
        <dsp:cNvPr id="0" name=""/>
        <dsp:cNvSpPr/>
      </dsp:nvSpPr>
      <dsp:spPr>
        <a:xfrm>
          <a:off x="3599371" y="1051082"/>
          <a:ext cx="1548019" cy="615596"/>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Arial Narrow" pitchFamily="34" charset="0"/>
            </a:rPr>
            <a:t>Evidence</a:t>
          </a:r>
          <a:endParaRPr lang="ru-RU" sz="1200" kern="1200" dirty="0">
            <a:latin typeface="Arial Narrow" pitchFamily="34" charset="0"/>
          </a:endParaRPr>
        </a:p>
      </dsp:txBody>
      <dsp:txXfrm>
        <a:off x="3617401" y="1069112"/>
        <a:ext cx="1511959" cy="579536"/>
      </dsp:txXfrm>
    </dsp:sp>
    <dsp:sp modelId="{E7C2E983-2945-4359-B377-5A04B27395AB}">
      <dsp:nvSpPr>
        <dsp:cNvPr id="0" name=""/>
        <dsp:cNvSpPr/>
      </dsp:nvSpPr>
      <dsp:spPr>
        <a:xfrm>
          <a:off x="5618206" y="1379997"/>
          <a:ext cx="2605927" cy="1450152"/>
        </a:xfrm>
        <a:prstGeom prst="roundRect">
          <a:avLst>
            <a:gd name="adj" fmla="val 10000"/>
          </a:avLst>
        </a:prstGeom>
        <a:solidFill>
          <a:schemeClr val="lt1">
            <a:alpha val="90000"/>
            <a:hueOff val="0"/>
            <a:satOff val="0"/>
            <a:lumOff val="0"/>
            <a:alphaOff val="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sz="1200" b="0" i="0" kern="1200" dirty="0" smtClean="0">
              <a:solidFill>
                <a:schemeClr val="tx1"/>
              </a:solidFill>
              <a:effectLst/>
              <a:latin typeface="Arial Narrow" pitchFamily="34" charset="0"/>
              <a:ea typeface="+mn-ea"/>
              <a:cs typeface="+mn-cs"/>
            </a:rPr>
            <a:t>Plan </a:t>
          </a:r>
          <a:r>
            <a:rPr lang="en-US" sz="1200" b="0" i="0" kern="1200" dirty="0" smtClean="0">
              <a:solidFill>
                <a:srgbClr val="FF0000"/>
              </a:solidFill>
              <a:effectLst/>
              <a:latin typeface="Arial Narrow" pitchFamily="34" charset="0"/>
              <a:ea typeface="+mn-ea"/>
              <a:cs typeface="+mn-cs"/>
            </a:rPr>
            <a:t>how </a:t>
          </a:r>
          <a:r>
            <a:rPr lang="en-US" sz="1200" b="0" i="0" kern="1200" dirty="0" smtClean="0">
              <a:solidFill>
                <a:schemeClr val="tx1"/>
              </a:solidFill>
              <a:effectLst/>
              <a:latin typeface="Arial Narrow" pitchFamily="34" charset="0"/>
              <a:ea typeface="+mn-ea"/>
              <a:cs typeface="+mn-cs"/>
            </a:rPr>
            <a:t>and</a:t>
          </a:r>
          <a:r>
            <a:rPr lang="en-US" sz="1200" b="0" i="0" kern="1200" dirty="0" smtClean="0">
              <a:solidFill>
                <a:srgbClr val="FF0000"/>
              </a:solidFill>
              <a:effectLst/>
              <a:latin typeface="Arial Narrow" pitchFamily="34" charset="0"/>
              <a:ea typeface="+mn-ea"/>
              <a:cs typeface="+mn-cs"/>
            </a:rPr>
            <a:t> what </a:t>
          </a:r>
          <a:r>
            <a:rPr lang="en-US" sz="1200" b="0" i="0" kern="1200" dirty="0" smtClean="0">
              <a:solidFill>
                <a:schemeClr val="tx1"/>
              </a:solidFill>
              <a:effectLst/>
              <a:latin typeface="Arial Narrow" pitchFamily="34" charset="0"/>
              <a:ea typeface="+mn-ea"/>
              <a:cs typeface="+mn-cs"/>
            </a:rPr>
            <a:t>you can </a:t>
          </a:r>
          <a:r>
            <a:rPr lang="en-US" sz="1200" b="0" i="0" kern="1200" dirty="0" smtClean="0">
              <a:solidFill>
                <a:srgbClr val="FF0000"/>
              </a:solidFill>
              <a:effectLst/>
              <a:latin typeface="Arial Narrow" pitchFamily="34" charset="0"/>
              <a:ea typeface="+mn-ea"/>
              <a:cs typeface="+mn-cs"/>
            </a:rPr>
            <a:t>teach</a:t>
          </a:r>
          <a:r>
            <a:rPr lang="en-US" sz="1200" b="0" i="0" kern="1200" dirty="0" smtClean="0">
              <a:solidFill>
                <a:schemeClr val="tx1"/>
              </a:solidFill>
              <a:effectLst/>
              <a:latin typeface="Arial Narrow" pitchFamily="34" charset="0"/>
              <a:ea typeface="+mn-ea"/>
              <a:cs typeface="+mn-cs"/>
            </a:rPr>
            <a:t> so that you can collect this evidence</a:t>
          </a:r>
          <a:endParaRPr lang="ru-RU" sz="1200" kern="1200" dirty="0">
            <a:latin typeface="Arial Narrow" pitchFamily="34" charset="0"/>
          </a:endParaRPr>
        </a:p>
      </dsp:txBody>
      <dsp:txXfrm>
        <a:off x="5651578" y="1413369"/>
        <a:ext cx="2539183" cy="1072661"/>
      </dsp:txXfrm>
    </dsp:sp>
    <dsp:sp modelId="{FF6C0F04-9B36-497B-BC2F-0AD77EFE91AB}">
      <dsp:nvSpPr>
        <dsp:cNvPr id="0" name=""/>
        <dsp:cNvSpPr/>
      </dsp:nvSpPr>
      <dsp:spPr>
        <a:xfrm>
          <a:off x="6437413" y="2515471"/>
          <a:ext cx="1548019" cy="615596"/>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Arial Narrow" pitchFamily="34" charset="0"/>
            </a:rPr>
            <a:t>Activities</a:t>
          </a:r>
          <a:endParaRPr lang="ru-RU" sz="1200" kern="1200" dirty="0">
            <a:latin typeface="Arial Narrow" pitchFamily="34" charset="0"/>
          </a:endParaRPr>
        </a:p>
      </dsp:txBody>
      <dsp:txXfrm>
        <a:off x="6455443" y="2533501"/>
        <a:ext cx="1511959" cy="57953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09"/>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sz="quarter" idx="1"/>
          </p:nvPr>
        </p:nvSpPr>
        <p:spPr>
          <a:xfrm>
            <a:off x="3849688" y="0"/>
            <a:ext cx="2946400" cy="496809"/>
          </a:xfrm>
          <a:prstGeom prst="rect">
            <a:avLst/>
          </a:prstGeom>
        </p:spPr>
        <p:txBody>
          <a:bodyPr vert="horz" lIns="91440" tIns="45720" rIns="91440" bIns="45720" rtlCol="0"/>
          <a:lstStyle>
            <a:lvl1pPr algn="r">
              <a:defRPr sz="1200"/>
            </a:lvl1pPr>
          </a:lstStyle>
          <a:p>
            <a:fld id="{33C65C64-7223-4D59-9233-358DB4A6B371}" type="datetimeFigureOut">
              <a:rPr lang="ru-RU" smtClean="0"/>
              <a:t>18.11.2015</a:t>
            </a:fld>
            <a:endParaRPr lang="ru-RU"/>
          </a:p>
        </p:txBody>
      </p:sp>
      <p:sp>
        <p:nvSpPr>
          <p:cNvPr id="4" name="Footer Placeholder 3"/>
          <p:cNvSpPr>
            <a:spLocks noGrp="1"/>
          </p:cNvSpPr>
          <p:nvPr>
            <p:ph type="ftr" sz="quarter" idx="2"/>
          </p:nvPr>
        </p:nvSpPr>
        <p:spPr>
          <a:xfrm>
            <a:off x="0" y="9428242"/>
            <a:ext cx="2946400" cy="496809"/>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p:cNvSpPr>
            <a:spLocks noGrp="1"/>
          </p:cNvSpPr>
          <p:nvPr>
            <p:ph type="sldNum" sz="quarter" idx="3"/>
          </p:nvPr>
        </p:nvSpPr>
        <p:spPr>
          <a:xfrm>
            <a:off x="3849688" y="9428242"/>
            <a:ext cx="2946400" cy="496809"/>
          </a:xfrm>
          <a:prstGeom prst="rect">
            <a:avLst/>
          </a:prstGeom>
        </p:spPr>
        <p:txBody>
          <a:bodyPr vert="horz" lIns="91440" tIns="45720" rIns="91440" bIns="45720" rtlCol="0" anchor="b"/>
          <a:lstStyle>
            <a:lvl1pPr algn="r">
              <a:defRPr sz="1200"/>
            </a:lvl1pPr>
          </a:lstStyle>
          <a:p>
            <a:fld id="{8EBFC48F-E215-4245-9FBD-4710F0208D81}" type="slidenum">
              <a:rPr lang="ru-RU" smtClean="0"/>
              <a:t>‹#›</a:t>
            </a:fld>
            <a:endParaRPr lang="ru-RU"/>
          </a:p>
        </p:txBody>
      </p:sp>
    </p:spTree>
    <p:extLst>
      <p:ext uri="{BB962C8B-B14F-4D97-AF65-F5344CB8AC3E}">
        <p14:creationId xmlns:p14="http://schemas.microsoft.com/office/powerpoint/2010/main" val="3899146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09"/>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a:p>
        </p:txBody>
      </p:sp>
      <p:sp>
        <p:nvSpPr>
          <p:cNvPr id="3" name="Platshållare för datum 2"/>
          <p:cNvSpPr>
            <a:spLocks noGrp="1"/>
          </p:cNvSpPr>
          <p:nvPr>
            <p:ph type="dt" idx="1"/>
          </p:nvPr>
        </p:nvSpPr>
        <p:spPr>
          <a:xfrm>
            <a:off x="3849688" y="0"/>
            <a:ext cx="2946400" cy="496809"/>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D30E314-5734-44A6-9521-63DC532F0F14}" type="datetimeFigureOut">
              <a:rPr lang="en-US"/>
              <a:pPr>
                <a:defRPr/>
              </a:pPr>
              <a:t>11/18/2015</a:t>
            </a:fld>
            <a:endParaRPr lang="en-US" dirty="0"/>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Platshållare för anteckningar 4"/>
          <p:cNvSpPr>
            <a:spLocks noGrp="1"/>
          </p:cNvSpPr>
          <p:nvPr>
            <p:ph type="body" sz="quarter" idx="3"/>
          </p:nvPr>
        </p:nvSpPr>
        <p:spPr>
          <a:xfrm>
            <a:off x="679450" y="4715710"/>
            <a:ext cx="5438775" cy="4466511"/>
          </a:xfrm>
          <a:prstGeom prst="rect">
            <a:avLst/>
          </a:prstGeom>
        </p:spPr>
        <p:txBody>
          <a:bodyPr vert="horz" lIns="91440" tIns="45720" rIns="91440" bIns="45720" rtlCol="0"/>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US" noProof="0"/>
          </a:p>
        </p:txBody>
      </p:sp>
      <p:sp>
        <p:nvSpPr>
          <p:cNvPr id="6" name="Platshållare för sidfot 5"/>
          <p:cNvSpPr>
            <a:spLocks noGrp="1"/>
          </p:cNvSpPr>
          <p:nvPr>
            <p:ph type="ftr" sz="quarter" idx="4"/>
          </p:nvPr>
        </p:nvSpPr>
        <p:spPr>
          <a:xfrm>
            <a:off x="0" y="9428242"/>
            <a:ext cx="2946400" cy="496809"/>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US"/>
          </a:p>
        </p:txBody>
      </p:sp>
      <p:sp>
        <p:nvSpPr>
          <p:cNvPr id="7" name="Platshållare för bildnummer 6"/>
          <p:cNvSpPr>
            <a:spLocks noGrp="1"/>
          </p:cNvSpPr>
          <p:nvPr>
            <p:ph type="sldNum" sz="quarter" idx="5"/>
          </p:nvPr>
        </p:nvSpPr>
        <p:spPr>
          <a:xfrm>
            <a:off x="3849688" y="9428242"/>
            <a:ext cx="2946400" cy="496809"/>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12079A3-700B-402F-87BB-CD115AC7A7BE}" type="slidenum">
              <a:rPr lang="en-US"/>
              <a:pPr>
                <a:defRPr/>
              </a:pPr>
              <a:t>‹#›</a:t>
            </a:fld>
            <a:endParaRPr lang="en-US" dirty="0"/>
          </a:p>
        </p:txBody>
      </p:sp>
    </p:spTree>
    <p:extLst>
      <p:ext uri="{BB962C8B-B14F-4D97-AF65-F5344CB8AC3E}">
        <p14:creationId xmlns:p14="http://schemas.microsoft.com/office/powerpoint/2010/main" val="4930082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Platshållare för bildobjekt 1"/>
          <p:cNvSpPr>
            <a:spLocks noGrp="1" noRot="1" noChangeAspect="1"/>
          </p:cNvSpPr>
          <p:nvPr>
            <p:ph type="sldImg"/>
          </p:nvPr>
        </p:nvSpPr>
        <p:spPr bwMode="auto">
          <a:noFill/>
          <a:ln>
            <a:solidFill>
              <a:srgbClr val="000000"/>
            </a:solidFill>
            <a:miter lim="800000"/>
            <a:headEnd/>
            <a:tailEnd/>
          </a:ln>
        </p:spPr>
      </p:sp>
      <p:sp>
        <p:nvSpPr>
          <p:cNvPr id="76802"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v-SE" altLang="fi-FI" dirty="0" smtClean="0"/>
          </a:p>
        </p:txBody>
      </p:sp>
      <p:sp>
        <p:nvSpPr>
          <p:cNvPr id="76803"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B05C6A-0A5E-48D8-9328-3DBF278E25C2}"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000" dirty="0" smtClean="0"/>
              <a:t>This is an example</a:t>
            </a:r>
            <a:endParaRPr lang="en-GB" sz="1000" dirty="0"/>
          </a:p>
        </p:txBody>
      </p:sp>
      <p:sp>
        <p:nvSpPr>
          <p:cNvPr id="4" name="Slide Number Placeholder 3"/>
          <p:cNvSpPr>
            <a:spLocks noGrp="1"/>
          </p:cNvSpPr>
          <p:nvPr>
            <p:ph type="sldNum" sz="quarter" idx="10"/>
          </p:nvPr>
        </p:nvSpPr>
        <p:spPr/>
        <p:txBody>
          <a:bodyPr/>
          <a:lstStyle/>
          <a:p>
            <a:fld id="{4380062F-B473-4397-9122-EB6C051E17A3}"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071835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Dian kuvan paikkamerkki 1"/>
          <p:cNvSpPr>
            <a:spLocks noGrp="1" noRot="1" noChangeAspect="1" noTextEdit="1"/>
          </p:cNvSpPr>
          <p:nvPr>
            <p:ph type="sldImg"/>
          </p:nvPr>
        </p:nvSpPr>
        <p:spPr bwMode="auto">
          <a:noFill/>
          <a:ln>
            <a:solidFill>
              <a:srgbClr val="000000"/>
            </a:solidFill>
            <a:miter lim="800000"/>
            <a:headEnd/>
            <a:tailEnd/>
          </a:ln>
        </p:spPr>
      </p:sp>
      <p:sp>
        <p:nvSpPr>
          <p:cNvPr id="103426" name="Huomautusten paikkamerkki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i-FI" altLang="en-US" sz="1100" dirty="0" smtClean="0">
                <a:ea typeface="ＭＳ Ｐゴシック"/>
                <a:cs typeface="ＭＳ Ｐゴシック"/>
              </a:rPr>
              <a:t>We have many different things we can evaluate -And many different ways to do it</a:t>
            </a:r>
          </a:p>
          <a:p>
            <a:pPr>
              <a:spcBef>
                <a:spcPct val="0"/>
              </a:spcBef>
            </a:pPr>
            <a:endParaRPr lang="fi-FI" altLang="en-US" sz="1100" dirty="0" smtClean="0">
              <a:ea typeface="ＭＳ Ｐゴシック"/>
              <a:cs typeface="ＭＳ Ｐゴシック"/>
            </a:endParaRPr>
          </a:p>
          <a:p>
            <a:pPr>
              <a:spcBef>
                <a:spcPct val="0"/>
              </a:spcBef>
            </a:pPr>
            <a:r>
              <a:rPr lang="fi-FI" altLang="en-US" sz="1100" dirty="0" smtClean="0">
                <a:ea typeface="ＭＳ Ｐゴシック"/>
                <a:cs typeface="ＭＳ Ｐゴシック"/>
              </a:rPr>
              <a:t>We can target our evaluation on</a:t>
            </a:r>
          </a:p>
          <a:p>
            <a:pPr marL="171450" indent="-171450">
              <a:spcBef>
                <a:spcPct val="0"/>
              </a:spcBef>
              <a:buFont typeface="Arial" pitchFamily="34" charset="0"/>
              <a:buChar char="•"/>
            </a:pPr>
            <a:r>
              <a:rPr lang="fi-FI" altLang="en-US" sz="1100" dirty="0" smtClean="0">
                <a:ea typeface="ＭＳ Ｐゴシック"/>
                <a:cs typeface="ＭＳ Ｐゴシック"/>
              </a:rPr>
              <a:t>Students, Trainers, Institutions, and Processes - EXAMPLES: Bologna process, NATO accreditations....</a:t>
            </a:r>
          </a:p>
          <a:p>
            <a:pPr>
              <a:spcBef>
                <a:spcPct val="0"/>
              </a:spcBef>
            </a:pPr>
            <a:r>
              <a:rPr lang="fi-FI" altLang="en-US" sz="1100" dirty="0" smtClean="0">
                <a:ea typeface="ＭＳ Ｐゴシック"/>
                <a:cs typeface="ＭＳ Ｐゴシック"/>
              </a:rPr>
              <a:t>Or we can evaluate </a:t>
            </a:r>
          </a:p>
          <a:p>
            <a:pPr marL="171450" indent="-171450">
              <a:spcBef>
                <a:spcPct val="0"/>
              </a:spcBef>
              <a:buFont typeface="Arial" pitchFamily="34" charset="0"/>
              <a:buChar char="•"/>
            </a:pPr>
            <a:r>
              <a:rPr lang="fi-FI" altLang="en-US" sz="1100" dirty="0" smtClean="0">
                <a:ea typeface="ＭＳ Ｐゴシック"/>
                <a:cs typeface="ＭＳ Ｐゴシック"/>
              </a:rPr>
              <a:t>Lectures, Modules, Courses or whole training and education Programmes</a:t>
            </a:r>
          </a:p>
          <a:p>
            <a:pPr marL="171450" indent="-171450">
              <a:spcBef>
                <a:spcPct val="0"/>
              </a:spcBef>
              <a:buFont typeface="Arial" pitchFamily="34" charset="0"/>
              <a:buChar char="•"/>
            </a:pPr>
            <a:r>
              <a:rPr lang="fi-FI" altLang="en-US" sz="1100" dirty="0" smtClean="0">
                <a:ea typeface="ＭＳ Ｐゴシック"/>
                <a:cs typeface="ＭＳ Ｐゴシック"/>
              </a:rPr>
              <a:t>We can focus on outcome or satisfaction, you can try to evaluate if the students behaviour has permanately changed, </a:t>
            </a:r>
          </a:p>
          <a:p>
            <a:pPr marL="171450" indent="-171450">
              <a:spcBef>
                <a:spcPct val="0"/>
              </a:spcBef>
              <a:buFont typeface="Arial" pitchFamily="34" charset="0"/>
              <a:buChar char="•"/>
            </a:pPr>
            <a:r>
              <a:rPr lang="fi-FI" altLang="en-US" sz="1100" dirty="0" smtClean="0">
                <a:ea typeface="ＭＳ Ｐゴシック"/>
                <a:cs typeface="ＭＳ Ｐゴシック"/>
              </a:rPr>
              <a:t>Or underline either quality or quanity, </a:t>
            </a:r>
          </a:p>
          <a:p>
            <a:pPr marL="171450" indent="-171450">
              <a:spcBef>
                <a:spcPct val="0"/>
              </a:spcBef>
              <a:buFont typeface="Arial" pitchFamily="34" charset="0"/>
              <a:buChar char="•"/>
            </a:pPr>
            <a:r>
              <a:rPr lang="fi-FI" altLang="en-US" sz="1100" dirty="0" smtClean="0">
                <a:ea typeface="ＭＳ Ｐゴシック"/>
                <a:cs typeface="ＭＳ Ｐゴシック"/>
              </a:rPr>
              <a:t>Progress or endstate</a:t>
            </a:r>
          </a:p>
          <a:p>
            <a:pPr>
              <a:spcBef>
                <a:spcPct val="0"/>
              </a:spcBef>
            </a:pPr>
            <a:endParaRPr lang="fi-FI" altLang="en-US" sz="1100" dirty="0" smtClean="0">
              <a:ea typeface="ＭＳ Ｐゴシック"/>
              <a:cs typeface="ＭＳ Ｐゴシック"/>
            </a:endParaRPr>
          </a:p>
          <a:p>
            <a:pPr>
              <a:spcBef>
                <a:spcPct val="0"/>
              </a:spcBef>
            </a:pPr>
            <a:r>
              <a:rPr lang="fi-FI" altLang="en-US" sz="1100" dirty="0" smtClean="0">
                <a:ea typeface="ＭＳ Ｐゴシック"/>
                <a:cs typeface="ＭＳ Ｐゴシック"/>
              </a:rPr>
              <a:t>If</a:t>
            </a:r>
            <a:r>
              <a:rPr lang="fi-FI" altLang="en-US" sz="1100" baseline="0" dirty="0" smtClean="0">
                <a:ea typeface="ＭＳ Ｐゴシック"/>
                <a:cs typeface="ＭＳ Ｐゴシック"/>
              </a:rPr>
              <a:t> we look at the satisfaction: I do not remember how high satisfaction scores Stratso and Perdag gave us when they were students, But if you look what they both have done in their own coutries for gender training, I am sure that the person who made a desicion to send them to be our students, is very happy – and therefore the organization is satisfied – they have got their change agents... People that have made a real impact!</a:t>
            </a:r>
          </a:p>
          <a:p>
            <a:pPr>
              <a:spcBef>
                <a:spcPct val="0"/>
              </a:spcBef>
            </a:pPr>
            <a:r>
              <a:rPr lang="fi-FI" altLang="en-US" sz="1100" baseline="0" dirty="0" smtClean="0">
                <a:ea typeface="ＭＳ Ｐゴシック"/>
                <a:cs typeface="ＭＳ Ｐゴシック"/>
              </a:rPr>
              <a:t>And therefore I would say that is the most important evaluation target – have we met the requirements, have we been able to help out filling the operational commanders performance gaps?</a:t>
            </a:r>
          </a:p>
          <a:p>
            <a:pPr>
              <a:spcBef>
                <a:spcPct val="0"/>
              </a:spcBef>
            </a:pPr>
            <a:r>
              <a:rPr lang="fi-FI" altLang="en-US" sz="1100" dirty="0" smtClean="0">
                <a:ea typeface="ＭＳ Ｐゴシック"/>
                <a:cs typeface="ＭＳ Ｐゴシック"/>
              </a:rPr>
              <a:t>The important thing to know, is what you want to get out of your evaluation, And ask the right questions, for right audience at right time…</a:t>
            </a:r>
          </a:p>
          <a:p>
            <a:pPr>
              <a:spcBef>
                <a:spcPct val="0"/>
              </a:spcBef>
            </a:pPr>
            <a:r>
              <a:rPr lang="fi-FI" altLang="en-US" sz="1100" smtClean="0">
                <a:ea typeface="ＭＳ Ｐゴシック"/>
                <a:cs typeface="ＭＳ Ｐゴシック"/>
              </a:rPr>
              <a:t>It </a:t>
            </a:r>
            <a:r>
              <a:rPr lang="fi-FI" altLang="en-US" sz="1100" dirty="0" smtClean="0">
                <a:ea typeface="ＭＳ Ｐゴシック"/>
                <a:cs typeface="ＭＳ Ｐゴシック"/>
              </a:rPr>
              <a:t>is also pretty useless to ask a lot of questions</a:t>
            </a:r>
            <a:r>
              <a:rPr lang="fi-FI" altLang="en-US" sz="1100" smtClean="0">
                <a:ea typeface="ＭＳ Ｐゴシック"/>
                <a:cs typeface="ＭＳ Ｐゴシック"/>
              </a:rPr>
              <a:t>, if </a:t>
            </a:r>
            <a:r>
              <a:rPr lang="fi-FI" altLang="en-US" sz="1100" dirty="0" smtClean="0">
                <a:ea typeface="ＭＳ Ｐゴシック"/>
                <a:cs typeface="ＭＳ Ｐゴシック"/>
              </a:rPr>
              <a:t>you are not going to use and analyse the information you are collecting</a:t>
            </a:r>
          </a:p>
          <a:p>
            <a:pPr>
              <a:spcBef>
                <a:spcPct val="0"/>
              </a:spcBef>
            </a:pPr>
            <a:endParaRPr lang="fi-FI" altLang="en-US" sz="1100" dirty="0" smtClean="0">
              <a:ea typeface="ＭＳ Ｐゴシック"/>
              <a:cs typeface="ＭＳ Ｐゴシック"/>
            </a:endParaRPr>
          </a:p>
          <a:p>
            <a:pPr>
              <a:spcBef>
                <a:spcPct val="0"/>
              </a:spcBef>
            </a:pPr>
            <a:r>
              <a:rPr lang="fi-FI" altLang="en-US" sz="1100" dirty="0" smtClean="0">
                <a:ea typeface="ＭＳ Ｐゴシック"/>
                <a:cs typeface="ＭＳ Ｐゴシック"/>
              </a:rPr>
              <a:t>We do evaluations in order to be able to do our work better and better…</a:t>
            </a:r>
          </a:p>
          <a:p>
            <a:pPr>
              <a:spcBef>
                <a:spcPct val="0"/>
              </a:spcBef>
            </a:pPr>
            <a:endParaRPr lang="fi-FI" altLang="en-US" sz="1100" dirty="0" smtClean="0">
              <a:ea typeface="ＭＳ Ｐゴシック"/>
              <a:cs typeface="ＭＳ Ｐゴシック"/>
            </a:endParaRPr>
          </a:p>
        </p:txBody>
      </p:sp>
      <p:sp>
        <p:nvSpPr>
          <p:cNvPr id="103427" name="Dian numeron paikkamerkki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F9AE57-E483-4607-B569-530BB06FF48F}" type="slidenum">
              <a:rPr lang="sv-SE" altLang="en-US">
                <a:solidFill>
                  <a:srgbClr val="000000"/>
                </a:solidFill>
                <a:latin typeface="Arial" charset="0"/>
                <a:ea typeface="ＭＳ Ｐゴシック"/>
                <a:cs typeface="ＭＳ Ｐゴシック"/>
              </a:rPr>
              <a:pPr fontAlgn="base">
                <a:spcBef>
                  <a:spcPct val="0"/>
                </a:spcBef>
                <a:spcAft>
                  <a:spcPct val="0"/>
                </a:spcAft>
              </a:pPr>
              <a:t>11</a:t>
            </a:fld>
            <a:endParaRPr lang="sv-SE" altLang="en-US">
              <a:solidFill>
                <a:srgbClr val="000000"/>
              </a:solidFill>
              <a:latin typeface="Arial" charset="0"/>
              <a:ea typeface="ＭＳ Ｐゴシック"/>
              <a:cs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Dian kuvan paikkamerkki 1"/>
          <p:cNvSpPr>
            <a:spLocks noGrp="1" noRot="1" noChangeAspect="1" noTextEdit="1"/>
          </p:cNvSpPr>
          <p:nvPr>
            <p:ph type="sldImg"/>
          </p:nvPr>
        </p:nvSpPr>
        <p:spPr bwMode="auto">
          <a:noFill/>
          <a:ln>
            <a:solidFill>
              <a:srgbClr val="000000"/>
            </a:solidFill>
            <a:miter lim="800000"/>
            <a:headEnd/>
            <a:tailEnd/>
          </a:ln>
        </p:spPr>
      </p:sp>
      <p:sp>
        <p:nvSpPr>
          <p:cNvPr id="3" name="Huomautusten paikkamerkki 2"/>
          <p:cNvSpPr>
            <a:spLocks noGrp="1"/>
          </p:cNvSpPr>
          <p:nvPr>
            <p:ph type="body" idx="1"/>
          </p:nvPr>
        </p:nvSpPr>
        <p:spPr/>
        <p:txBody>
          <a:bodyPr/>
          <a:lstStyle/>
          <a:p>
            <a:pPr fontAlgn="auto">
              <a:spcBef>
                <a:spcPts val="0"/>
              </a:spcBef>
              <a:spcAft>
                <a:spcPts val="0"/>
              </a:spcAft>
              <a:defRPr/>
            </a:pPr>
            <a:r>
              <a:rPr lang="fi-FI" sz="1100" dirty="0" smtClean="0"/>
              <a:t>After you have chosen what you are going to evaluate, what is your evaluation target</a:t>
            </a:r>
          </a:p>
          <a:p>
            <a:pPr fontAlgn="auto">
              <a:spcBef>
                <a:spcPts val="0"/>
              </a:spcBef>
              <a:spcAft>
                <a:spcPts val="0"/>
              </a:spcAft>
              <a:defRPr/>
            </a:pPr>
            <a:endParaRPr lang="fi-FI" sz="1100" dirty="0" smtClean="0"/>
          </a:p>
          <a:p>
            <a:pPr fontAlgn="auto">
              <a:spcBef>
                <a:spcPts val="0"/>
              </a:spcBef>
              <a:spcAft>
                <a:spcPts val="0"/>
              </a:spcAft>
              <a:defRPr/>
            </a:pPr>
            <a:r>
              <a:rPr lang="fi-FI" sz="1100" dirty="0" smtClean="0"/>
              <a:t>You have to deside how you are going to collect data and information?</a:t>
            </a:r>
          </a:p>
          <a:p>
            <a:pPr fontAlgn="auto">
              <a:spcBef>
                <a:spcPts val="0"/>
              </a:spcBef>
              <a:spcAft>
                <a:spcPts val="0"/>
              </a:spcAft>
              <a:defRPr/>
            </a:pPr>
            <a:r>
              <a:rPr lang="fi-FI" sz="1100" dirty="0" smtClean="0"/>
              <a:t>There are several ways </a:t>
            </a:r>
          </a:p>
          <a:p>
            <a:pPr fontAlgn="auto">
              <a:spcBef>
                <a:spcPts val="0"/>
              </a:spcBef>
              <a:spcAft>
                <a:spcPts val="0"/>
              </a:spcAft>
              <a:defRPr/>
            </a:pPr>
            <a:r>
              <a:rPr lang="fi-FI" sz="1100" dirty="0" smtClean="0"/>
              <a:t>We can use:</a:t>
            </a:r>
          </a:p>
          <a:p>
            <a:pPr marL="171450" indent="-171450" fontAlgn="auto">
              <a:spcBef>
                <a:spcPts val="0"/>
              </a:spcBef>
              <a:spcAft>
                <a:spcPts val="0"/>
              </a:spcAft>
              <a:buFont typeface="Arial" panose="020B0604020202020204" pitchFamily="34" charset="0"/>
              <a:buChar char="•"/>
              <a:defRPr/>
            </a:pPr>
            <a:r>
              <a:rPr lang="en-US" sz="1100" dirty="0" smtClean="0"/>
              <a:t>Questionnaires</a:t>
            </a:r>
          </a:p>
          <a:p>
            <a:pPr marL="171450" indent="-171450" fontAlgn="auto">
              <a:spcBef>
                <a:spcPts val="0"/>
              </a:spcBef>
              <a:spcAft>
                <a:spcPts val="0"/>
              </a:spcAft>
              <a:buFont typeface="Arial" panose="020B0604020202020204" pitchFamily="34" charset="0"/>
              <a:buChar char="•"/>
              <a:defRPr/>
            </a:pPr>
            <a:r>
              <a:rPr lang="en-US" sz="1100" dirty="0" smtClean="0"/>
              <a:t>Surveys</a:t>
            </a:r>
          </a:p>
          <a:p>
            <a:pPr marL="171450" indent="-171450" fontAlgn="auto">
              <a:spcBef>
                <a:spcPts val="0"/>
              </a:spcBef>
              <a:spcAft>
                <a:spcPts val="0"/>
              </a:spcAft>
              <a:buFont typeface="Arial" panose="020B0604020202020204" pitchFamily="34" charset="0"/>
              <a:buChar char="•"/>
              <a:defRPr/>
            </a:pPr>
            <a:r>
              <a:rPr lang="en-US" sz="1100" dirty="0" smtClean="0"/>
              <a:t>Interviews</a:t>
            </a:r>
          </a:p>
          <a:p>
            <a:pPr marL="171450" indent="-171450" fontAlgn="auto">
              <a:spcBef>
                <a:spcPts val="0"/>
              </a:spcBef>
              <a:spcAft>
                <a:spcPts val="0"/>
              </a:spcAft>
              <a:buFont typeface="Arial" panose="020B0604020202020204" pitchFamily="34" charset="0"/>
              <a:buChar char="•"/>
              <a:defRPr/>
            </a:pPr>
            <a:r>
              <a:rPr lang="en-US" sz="1100" dirty="0" smtClean="0"/>
              <a:t>Focus groups</a:t>
            </a:r>
          </a:p>
          <a:p>
            <a:pPr marL="171450" indent="-171450" fontAlgn="auto">
              <a:spcBef>
                <a:spcPts val="0"/>
              </a:spcBef>
              <a:spcAft>
                <a:spcPts val="0"/>
              </a:spcAft>
              <a:buFont typeface="Arial" panose="020B0604020202020204" pitchFamily="34" charset="0"/>
              <a:buChar char="•"/>
              <a:defRPr/>
            </a:pPr>
            <a:r>
              <a:rPr lang="en-US" sz="1100" dirty="0" smtClean="0"/>
              <a:t>Seminars</a:t>
            </a:r>
          </a:p>
          <a:p>
            <a:pPr marL="171450" indent="-171450" fontAlgn="auto">
              <a:spcBef>
                <a:spcPts val="0"/>
              </a:spcBef>
              <a:spcAft>
                <a:spcPts val="0"/>
              </a:spcAft>
              <a:buFont typeface="Arial" panose="020B0604020202020204" pitchFamily="34" charset="0"/>
              <a:buChar char="•"/>
              <a:defRPr/>
            </a:pPr>
            <a:r>
              <a:rPr lang="en-US" sz="1100" dirty="0" smtClean="0"/>
              <a:t>Hot Wash Up</a:t>
            </a:r>
          </a:p>
          <a:p>
            <a:pPr marL="171450" indent="-171450" fontAlgn="auto">
              <a:spcBef>
                <a:spcPts val="0"/>
              </a:spcBef>
              <a:spcAft>
                <a:spcPts val="0"/>
              </a:spcAft>
              <a:buFont typeface="Arial" panose="020B0604020202020204" pitchFamily="34" charset="0"/>
              <a:buChar char="•"/>
              <a:defRPr/>
            </a:pPr>
            <a:r>
              <a:rPr lang="en-US" sz="1100" dirty="0" smtClean="0"/>
              <a:t>And Others…</a:t>
            </a:r>
          </a:p>
          <a:p>
            <a:pPr fontAlgn="auto">
              <a:spcBef>
                <a:spcPts val="0"/>
              </a:spcBef>
              <a:spcAft>
                <a:spcPts val="0"/>
              </a:spcAft>
              <a:defRPr/>
            </a:pPr>
            <a:endParaRPr lang="fi-FI" sz="1100" dirty="0" smtClean="0"/>
          </a:p>
          <a:p>
            <a:pPr fontAlgn="auto">
              <a:spcBef>
                <a:spcPts val="0"/>
              </a:spcBef>
              <a:spcAft>
                <a:spcPts val="0"/>
              </a:spcAft>
              <a:defRPr/>
            </a:pPr>
            <a:r>
              <a:rPr lang="fi-FI" sz="1100" dirty="0" smtClean="0"/>
              <a:t>We can also use observation teams specially during exercises to focus on outcome</a:t>
            </a:r>
          </a:p>
          <a:p>
            <a:pPr fontAlgn="auto">
              <a:spcBef>
                <a:spcPts val="0"/>
              </a:spcBef>
              <a:spcAft>
                <a:spcPts val="0"/>
              </a:spcAft>
              <a:defRPr/>
            </a:pPr>
            <a:endParaRPr lang="fi-FI" sz="1100" dirty="0" smtClean="0"/>
          </a:p>
          <a:p>
            <a:pPr fontAlgn="auto">
              <a:spcBef>
                <a:spcPts val="0"/>
              </a:spcBef>
              <a:spcAft>
                <a:spcPts val="0"/>
              </a:spcAft>
              <a:defRPr/>
            </a:pPr>
            <a:r>
              <a:rPr lang="en-US" sz="1100" dirty="0" smtClean="0"/>
              <a:t>In order to select the right way of collect your data </a:t>
            </a:r>
          </a:p>
          <a:p>
            <a:pPr fontAlgn="auto">
              <a:spcBef>
                <a:spcPts val="0"/>
              </a:spcBef>
              <a:spcAft>
                <a:spcPts val="0"/>
              </a:spcAft>
              <a:defRPr/>
            </a:pPr>
            <a:r>
              <a:rPr lang="en-US" sz="1100" dirty="0" smtClean="0"/>
              <a:t>You need to decide </a:t>
            </a:r>
          </a:p>
          <a:p>
            <a:pPr fontAlgn="auto">
              <a:spcBef>
                <a:spcPts val="0"/>
              </a:spcBef>
              <a:spcAft>
                <a:spcPts val="0"/>
              </a:spcAft>
              <a:defRPr/>
            </a:pPr>
            <a:r>
              <a:rPr lang="en-US" sz="1100" dirty="0" smtClean="0"/>
              <a:t>how you are going to analyze that data </a:t>
            </a:r>
          </a:p>
          <a:p>
            <a:pPr fontAlgn="auto">
              <a:spcBef>
                <a:spcPts val="0"/>
              </a:spcBef>
              <a:spcAft>
                <a:spcPts val="0"/>
              </a:spcAft>
              <a:defRPr/>
            </a:pPr>
            <a:r>
              <a:rPr lang="en-US" sz="1100" dirty="0" smtClean="0"/>
              <a:t>Do you want to do </a:t>
            </a:r>
            <a:r>
              <a:rPr lang="en-US" sz="1100" dirty="0" err="1" smtClean="0"/>
              <a:t>Quantative</a:t>
            </a:r>
            <a:r>
              <a:rPr lang="en-US" sz="1100" dirty="0" smtClean="0"/>
              <a:t> or Qualitative analyses</a:t>
            </a:r>
          </a:p>
          <a:p>
            <a:pPr fontAlgn="auto">
              <a:spcBef>
                <a:spcPts val="0"/>
              </a:spcBef>
              <a:spcAft>
                <a:spcPts val="0"/>
              </a:spcAft>
              <a:defRPr/>
            </a:pPr>
            <a:endParaRPr lang="en-US" sz="1100" dirty="0" smtClean="0"/>
          </a:p>
          <a:p>
            <a:pPr fontAlgn="auto">
              <a:spcBef>
                <a:spcPts val="0"/>
              </a:spcBef>
              <a:spcAft>
                <a:spcPts val="0"/>
              </a:spcAft>
              <a:defRPr/>
            </a:pPr>
            <a:r>
              <a:rPr lang="en-US" sz="1100" dirty="0" smtClean="0"/>
              <a:t>We take this evaluation part very seriously in NCGM… we do not only collect data, but also really analyze and use it to make these courses better.</a:t>
            </a:r>
          </a:p>
          <a:p>
            <a:pPr fontAlgn="auto">
              <a:spcBef>
                <a:spcPts val="0"/>
              </a:spcBef>
              <a:spcAft>
                <a:spcPts val="0"/>
              </a:spcAft>
              <a:defRPr/>
            </a:pPr>
            <a:endParaRPr lang="fi-FI" sz="1100" dirty="0"/>
          </a:p>
        </p:txBody>
      </p:sp>
      <p:sp>
        <p:nvSpPr>
          <p:cNvPr id="105475" name="Dian numeron paikkamerkki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92A82C-1719-4777-A2A3-E022D7082532}" type="slidenum">
              <a:rPr lang="sv-SE" altLang="en-US">
                <a:solidFill>
                  <a:srgbClr val="000000"/>
                </a:solidFill>
                <a:latin typeface="Arial" charset="0"/>
                <a:ea typeface="ＭＳ Ｐゴシック"/>
                <a:cs typeface="ＭＳ Ｐゴシック"/>
              </a:rPr>
              <a:pPr fontAlgn="base">
                <a:spcBef>
                  <a:spcPct val="0"/>
                </a:spcBef>
                <a:spcAft>
                  <a:spcPct val="0"/>
                </a:spcAft>
              </a:pPr>
              <a:t>12</a:t>
            </a:fld>
            <a:endParaRPr lang="sv-SE" altLang="en-US">
              <a:solidFill>
                <a:srgbClr val="000000"/>
              </a:solidFill>
              <a:latin typeface="Arial" charset="0"/>
              <a:ea typeface="ＭＳ Ｐゴシック"/>
              <a:cs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sv-SE" sz="1100" dirty="0" smtClean="0"/>
              <a:t>You as a gender trainer should off course collect feedback </a:t>
            </a:r>
          </a:p>
          <a:p>
            <a:pPr>
              <a:spcBef>
                <a:spcPct val="0"/>
              </a:spcBef>
            </a:pPr>
            <a:endParaRPr lang="sv-SE" sz="1100" dirty="0" smtClean="0"/>
          </a:p>
          <a:p>
            <a:pPr>
              <a:spcBef>
                <a:spcPct val="0"/>
              </a:spcBef>
            </a:pPr>
            <a:r>
              <a:rPr lang="sv-SE" sz="1100" dirty="0" smtClean="0"/>
              <a:t>It is usefull to time to time ask also your collegues and supervisors to evaluate your performance,</a:t>
            </a:r>
          </a:p>
          <a:p>
            <a:pPr>
              <a:spcBef>
                <a:spcPct val="0"/>
              </a:spcBef>
            </a:pPr>
            <a:r>
              <a:rPr lang="sv-SE" sz="1100" dirty="0" smtClean="0"/>
              <a:t>Not only your students.</a:t>
            </a:r>
          </a:p>
          <a:p>
            <a:pPr>
              <a:spcBef>
                <a:spcPct val="0"/>
              </a:spcBef>
            </a:pPr>
            <a:endParaRPr lang="sv-SE" sz="1100" dirty="0" smtClean="0"/>
          </a:p>
          <a:p>
            <a:pPr>
              <a:spcBef>
                <a:spcPct val="0"/>
              </a:spcBef>
            </a:pPr>
            <a:r>
              <a:rPr lang="sv-SE" sz="1100" dirty="0" smtClean="0"/>
              <a:t>This is an actual template that has been useed by one of the teachers at our courses back at home.</a:t>
            </a:r>
          </a:p>
          <a:p>
            <a:pPr>
              <a:spcBef>
                <a:spcPct val="0"/>
              </a:spcBef>
            </a:pPr>
            <a:endParaRPr lang="sv-SE" sz="1100" dirty="0" smtClean="0"/>
          </a:p>
          <a:p>
            <a:pPr>
              <a:spcBef>
                <a:spcPct val="0"/>
              </a:spcBef>
            </a:pPr>
            <a:r>
              <a:rPr lang="sv-SE" sz="1100" dirty="0" smtClean="0"/>
              <a:t>Collecting this kind of feedback is a very good way to improve your skills as a trainer.</a:t>
            </a:r>
            <a:endParaRPr lang="en-GB" sz="1100" dirty="0" smtClean="0"/>
          </a:p>
        </p:txBody>
      </p:sp>
      <p:sp>
        <p:nvSpPr>
          <p:cNvPr id="1075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100774-23F5-4824-84C9-E33D5F91CFCA}" type="slidenum">
              <a:rPr lang="en-US"/>
              <a:pPr fontAlgn="base">
                <a:spcBef>
                  <a:spcPct val="0"/>
                </a:spcBef>
                <a:spcAft>
                  <a:spcPct val="0"/>
                </a:spcAft>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100" dirty="0" smtClean="0">
                <a:ea typeface="ＭＳ Ｐゴシック" pitchFamily="34" charset="-128"/>
              </a:rPr>
              <a:t>I </a:t>
            </a:r>
            <a:r>
              <a:rPr lang="en-US" altLang="en-US" sz="1100" baseline="0" dirty="0" smtClean="0">
                <a:ea typeface="ＭＳ Ｐゴシック" pitchFamily="34" charset="-128"/>
              </a:rPr>
              <a:t> want to talk little bit about the transfer of learning  - </a:t>
            </a:r>
          </a:p>
          <a:p>
            <a:pPr>
              <a:spcBef>
                <a:spcPct val="0"/>
              </a:spcBef>
            </a:pPr>
            <a:r>
              <a:rPr lang="en-US" altLang="en-US" sz="1100" baseline="0" dirty="0" smtClean="0">
                <a:ea typeface="ＭＳ Ｐゴシック" pitchFamily="34" charset="-128"/>
              </a:rPr>
              <a:t>we know that learning is relatively permanent change in behavior?</a:t>
            </a:r>
          </a:p>
          <a:p>
            <a:pPr>
              <a:spcBef>
                <a:spcPct val="0"/>
              </a:spcBef>
            </a:pPr>
            <a:r>
              <a:rPr lang="en-US" altLang="en-US" sz="1100" baseline="0" dirty="0" smtClean="0">
                <a:ea typeface="ＭＳ Ｐゴシック" pitchFamily="34" charset="-128"/>
              </a:rPr>
              <a:t>And we would like to know how permanent the change has been, have we had any real impact. </a:t>
            </a:r>
          </a:p>
          <a:p>
            <a:pPr>
              <a:spcBef>
                <a:spcPct val="0"/>
              </a:spcBef>
            </a:pPr>
            <a:endParaRPr lang="en-US" altLang="en-US" sz="1100" baseline="0" dirty="0" smtClean="0">
              <a:ea typeface="ＭＳ Ｐゴシック" pitchFamily="34" charset="-128"/>
            </a:endParaRPr>
          </a:p>
          <a:p>
            <a:pPr>
              <a:spcBef>
                <a:spcPct val="0"/>
              </a:spcBef>
            </a:pPr>
            <a:r>
              <a:rPr lang="en-US" altLang="en-US" sz="1100" dirty="0" smtClean="0">
                <a:ea typeface="ＭＳ Ｐゴシック" pitchFamily="34" charset="-128"/>
              </a:rPr>
              <a:t>This is a NATO definition of transfer of training:</a:t>
            </a:r>
          </a:p>
          <a:p>
            <a:pPr>
              <a:spcBef>
                <a:spcPct val="0"/>
              </a:spcBef>
            </a:pPr>
            <a:r>
              <a:rPr lang="en-US" altLang="en-US" sz="1100" dirty="0" smtClean="0">
                <a:ea typeface="ＭＳ Ｐゴシック" pitchFamily="34" charset="-128"/>
              </a:rPr>
              <a:t>The transfer of training is the effective and continuing application, </a:t>
            </a:r>
          </a:p>
          <a:p>
            <a:pPr>
              <a:spcBef>
                <a:spcPct val="0"/>
              </a:spcBef>
            </a:pPr>
            <a:r>
              <a:rPr lang="en-US" altLang="en-US" sz="1100" dirty="0" smtClean="0">
                <a:ea typeface="ＭＳ Ｐゴシック" pitchFamily="34" charset="-128"/>
              </a:rPr>
              <a:t>by learners to the workforce or into operations, </a:t>
            </a:r>
          </a:p>
          <a:p>
            <a:pPr>
              <a:spcBef>
                <a:spcPct val="0"/>
              </a:spcBef>
            </a:pPr>
            <a:r>
              <a:rPr lang="en-US" altLang="en-US" sz="1100" dirty="0" smtClean="0">
                <a:ea typeface="ＭＳ Ｐゴシック" pitchFamily="34" charset="-128"/>
              </a:rPr>
              <a:t>of the knowledge, skills and competencies gained in education and training. </a:t>
            </a:r>
          </a:p>
          <a:p>
            <a:pPr>
              <a:spcBef>
                <a:spcPct val="0"/>
              </a:spcBef>
            </a:pPr>
            <a:r>
              <a:rPr lang="en-US" altLang="en-US" sz="1100" b="1" dirty="0" smtClean="0">
                <a:ea typeface="ＭＳ Ｐゴシック" pitchFamily="34" charset="-128"/>
              </a:rPr>
              <a:t>An effective transfer of what we have learned</a:t>
            </a:r>
            <a:r>
              <a:rPr lang="en-US" altLang="en-US" sz="1100" b="1" baseline="0" dirty="0" smtClean="0">
                <a:ea typeface="ＭＳ Ｐゴシック" pitchFamily="34" charset="-128"/>
              </a:rPr>
              <a:t> to the work we do!</a:t>
            </a:r>
          </a:p>
          <a:p>
            <a:pPr>
              <a:spcBef>
                <a:spcPct val="0"/>
              </a:spcBef>
            </a:pPr>
            <a:endParaRPr lang="en-US" altLang="en-US" sz="1100" dirty="0" smtClean="0">
              <a:ea typeface="ＭＳ Ｐゴシック" pitchFamily="34" charset="-128"/>
            </a:endParaRPr>
          </a:p>
          <a:p>
            <a:pPr>
              <a:spcBef>
                <a:spcPct val="0"/>
              </a:spcBef>
            </a:pPr>
            <a:r>
              <a:rPr lang="en-US" altLang="en-US" sz="1100" dirty="0" smtClean="0">
                <a:ea typeface="ＭＳ Ｐゴシック" pitchFamily="34" charset="-128"/>
              </a:rPr>
              <a:t>One way to ensure this is to use </a:t>
            </a:r>
            <a:r>
              <a:rPr lang="en-US" altLang="en-US" sz="1100" b="1" dirty="0" smtClean="0">
                <a:ea typeface="ＭＳ Ｐゴシック" pitchFamily="34" charset="-128"/>
              </a:rPr>
              <a:t>DELATED EVALUATIONS </a:t>
            </a:r>
          </a:p>
          <a:p>
            <a:pPr>
              <a:spcBef>
                <a:spcPct val="0"/>
              </a:spcBef>
            </a:pPr>
            <a:r>
              <a:rPr lang="en-US" altLang="en-US" sz="1100" dirty="0" smtClean="0">
                <a:ea typeface="ＭＳ Ｐゴシック" pitchFamily="34" charset="-128"/>
              </a:rPr>
              <a:t>Ask you commanding</a:t>
            </a:r>
            <a:r>
              <a:rPr lang="en-US" altLang="en-US" sz="1100" baseline="0" dirty="0" smtClean="0">
                <a:ea typeface="ＭＳ Ｐゴシック" pitchFamily="34" charset="-128"/>
              </a:rPr>
              <a:t> officer / your boss - are you doing your job any better after this course, than what you did before</a:t>
            </a:r>
          </a:p>
          <a:p>
            <a:pPr>
              <a:spcBef>
                <a:spcPct val="0"/>
              </a:spcBef>
            </a:pPr>
            <a:r>
              <a:rPr lang="en-US" altLang="en-US" sz="1100" baseline="0" dirty="0" smtClean="0">
                <a:ea typeface="ＭＳ Ｐゴシック" pitchFamily="34" charset="-128"/>
              </a:rPr>
              <a:t>Look at your performance assessments and see, if your students giving you a higher scores that before </a:t>
            </a:r>
            <a:endParaRPr lang="en-US" altLang="en-US" sz="1100" dirty="0" smtClean="0">
              <a:ea typeface="ＭＳ Ｐゴシック" pitchFamily="34" charset="-128"/>
            </a:endParaRPr>
          </a:p>
          <a:p>
            <a:pPr>
              <a:spcBef>
                <a:spcPct val="0"/>
              </a:spcBef>
            </a:pPr>
            <a:r>
              <a:rPr lang="en-US" altLang="en-US" sz="1100" dirty="0" smtClean="0">
                <a:ea typeface="ＭＳ Ｐゴシック" pitchFamily="34" charset="-128"/>
              </a:rPr>
              <a:t>Or ask you half a year from now, have you been able to use the knowledge, skills and competence you gained during this course</a:t>
            </a:r>
          </a:p>
          <a:p>
            <a:pPr>
              <a:spcBef>
                <a:spcPct val="0"/>
              </a:spcBef>
            </a:pPr>
            <a:r>
              <a:rPr lang="en-US" altLang="en-US" sz="1100" dirty="0" smtClean="0">
                <a:ea typeface="ＭＳ Ｐゴシック" pitchFamily="34" charset="-128"/>
              </a:rPr>
              <a:t>Or for</a:t>
            </a:r>
            <a:r>
              <a:rPr lang="en-US" altLang="en-US" sz="1100" baseline="0" dirty="0" smtClean="0">
                <a:ea typeface="ＭＳ Ｐゴシック" pitchFamily="34" charset="-128"/>
              </a:rPr>
              <a:t> GFA course ask the commanding officer who is using GFA, what kind of improvement the course had?</a:t>
            </a:r>
          </a:p>
          <a:p>
            <a:pPr>
              <a:spcBef>
                <a:spcPct val="0"/>
              </a:spcBef>
            </a:pPr>
            <a:endParaRPr lang="en-US" altLang="en-US" sz="1100" dirty="0" smtClean="0">
              <a:ea typeface="ＭＳ Ｐゴシック" pitchFamily="34" charset="-128"/>
            </a:endParaRPr>
          </a:p>
          <a:p>
            <a:pPr>
              <a:spcBef>
                <a:spcPct val="0"/>
              </a:spcBef>
            </a:pPr>
            <a:r>
              <a:rPr lang="en-US" altLang="en-US" sz="1100" dirty="0" smtClean="0">
                <a:ea typeface="ＭＳ Ｐゴシック" pitchFamily="34" charset="-128"/>
              </a:rPr>
              <a:t>SWEDINT</a:t>
            </a:r>
            <a:r>
              <a:rPr lang="en-US" altLang="en-US" sz="1100" baseline="0" dirty="0" smtClean="0">
                <a:ea typeface="ＭＳ Ｐゴシック" pitchFamily="34" charset="-128"/>
              </a:rPr>
              <a:t> uses delayed evaluations, so please make sure that you will answer to those questions when we send you an e-mail 6 months from now… </a:t>
            </a:r>
          </a:p>
          <a:p>
            <a:pPr>
              <a:spcBef>
                <a:spcPct val="0"/>
              </a:spcBef>
            </a:pPr>
            <a:endParaRPr lang="en-US" altLang="en-US" sz="1100" baseline="0" dirty="0" smtClean="0">
              <a:ea typeface="ＭＳ Ｐゴシック" pitchFamily="34" charset="-128"/>
            </a:endParaRPr>
          </a:p>
        </p:txBody>
      </p:sp>
      <p:sp>
        <p:nvSpPr>
          <p:cNvPr id="105476"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3A02A67-2B67-4E0E-8BFE-8900BF0289AE}" type="slidenum">
              <a:rPr lang="sv-SE" altLang="en-US">
                <a:solidFill>
                  <a:srgbClr val="000000"/>
                </a:solidFill>
              </a:rPr>
              <a:pPr eaLnBrk="1" hangingPunct="1"/>
              <a:t>14</a:t>
            </a:fld>
            <a:endParaRPr lang="sv-SE" altLang="en-US">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Dian kuvan paikkamerkki 1"/>
          <p:cNvSpPr>
            <a:spLocks noGrp="1" noRot="1" noChangeAspect="1" noTextEdit="1"/>
          </p:cNvSpPr>
          <p:nvPr>
            <p:ph type="sldImg"/>
          </p:nvPr>
        </p:nvSpPr>
        <p:spPr bwMode="auto">
          <a:noFill/>
          <a:ln>
            <a:solidFill>
              <a:srgbClr val="000000"/>
            </a:solidFill>
            <a:miter lim="800000"/>
            <a:headEnd/>
            <a:tailEnd/>
          </a:ln>
        </p:spPr>
      </p:sp>
      <p:sp>
        <p:nvSpPr>
          <p:cNvPr id="93186" name="Huomautusten paikkamerkki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i-FI" altLang="en-US" sz="1100" dirty="0" smtClean="0">
                <a:ea typeface="ＭＳ Ｐゴシック"/>
                <a:cs typeface="ＭＳ Ｐゴシック"/>
              </a:rPr>
              <a:t>Lets take a little bit closer look at FEEDBACK</a:t>
            </a:r>
          </a:p>
          <a:p>
            <a:pPr>
              <a:spcBef>
                <a:spcPct val="0"/>
              </a:spcBef>
            </a:pPr>
            <a:endParaRPr lang="fi-FI" altLang="en-US" sz="1100" dirty="0" smtClean="0">
              <a:ea typeface="ＭＳ Ｐゴシック"/>
              <a:cs typeface="ＭＳ Ｐゴシック"/>
            </a:endParaRPr>
          </a:p>
          <a:p>
            <a:pPr>
              <a:spcBef>
                <a:spcPct val="0"/>
              </a:spcBef>
            </a:pPr>
            <a:r>
              <a:rPr lang="fi-FI" altLang="en-US" sz="1100" dirty="0" smtClean="0">
                <a:ea typeface="ＭＳ Ｐゴシック"/>
                <a:cs typeface="ＭＳ Ｐゴシック"/>
              </a:rPr>
              <a:t>How to give constructive feedback?</a:t>
            </a:r>
          </a:p>
        </p:txBody>
      </p:sp>
      <p:sp>
        <p:nvSpPr>
          <p:cNvPr id="93187" name="Dian numeron paikkamerkki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C30F12-7384-4BFB-B16A-056D7BFEBCE7}" type="slidenum">
              <a:rPr lang="sv-SE" altLang="en-US">
                <a:solidFill>
                  <a:srgbClr val="000000"/>
                </a:solidFill>
                <a:latin typeface="Arial" charset="0"/>
                <a:ea typeface="ＭＳ Ｐゴシック"/>
                <a:cs typeface="ＭＳ Ｐゴシック"/>
              </a:rPr>
              <a:pPr fontAlgn="base">
                <a:spcBef>
                  <a:spcPct val="0"/>
                </a:spcBef>
                <a:spcAft>
                  <a:spcPct val="0"/>
                </a:spcAft>
              </a:pPr>
              <a:t>15</a:t>
            </a:fld>
            <a:endParaRPr lang="sv-SE" altLang="en-US">
              <a:solidFill>
                <a:srgbClr val="000000"/>
              </a:solidFill>
              <a:latin typeface="Arial" charset="0"/>
              <a:ea typeface="ＭＳ Ｐゴシック"/>
              <a:cs typeface="ＭＳ Ｐゴシック"/>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C8C1C03D-D9B5-4012-AB40-3FE46DE64D54}" type="slidenum">
              <a:rPr lang="en-US" altLang="en-US">
                <a:solidFill>
                  <a:srgbClr val="000000"/>
                </a:solidFill>
                <a:latin typeface="Arial" charset="0"/>
                <a:ea typeface="ＭＳ Ｐゴシック"/>
                <a:cs typeface="ＭＳ Ｐゴシック"/>
              </a:rPr>
              <a:pPr eaLnBrk="0" fontAlgn="base" hangingPunct="0">
                <a:spcBef>
                  <a:spcPct val="0"/>
                </a:spcBef>
                <a:spcAft>
                  <a:spcPct val="0"/>
                </a:spcAft>
              </a:pPr>
              <a:t>16</a:t>
            </a:fld>
            <a:endParaRPr lang="en-US" altLang="en-US">
              <a:solidFill>
                <a:srgbClr val="000000"/>
              </a:solidFill>
              <a:latin typeface="Arial" charset="0"/>
              <a:ea typeface="ＭＳ Ｐゴシック"/>
              <a:cs typeface="ＭＳ Ｐゴシック"/>
            </a:endParaRPr>
          </a:p>
        </p:txBody>
      </p:sp>
      <p:sp>
        <p:nvSpPr>
          <p:cNvPr id="95234"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5"/>
          <p:cNvSpPr>
            <a:spLocks noGrp="1" noChangeArrowheads="1"/>
          </p:cNvSpPr>
          <p:nvPr>
            <p:ph type="body" idx="1"/>
          </p:nvPr>
        </p:nvSpPr>
        <p:spPr>
          <a:ln/>
          <a:extLst/>
        </p:spPr>
        <p:txBody>
          <a:bodyPr/>
          <a:lstStyle/>
          <a:p>
            <a:pPr marL="171450" indent="-171450" fontAlgn="auto">
              <a:spcBef>
                <a:spcPts val="0"/>
              </a:spcBef>
              <a:spcAft>
                <a:spcPts val="0"/>
              </a:spcAft>
              <a:buFont typeface="Arial" panose="020B0604020202020204" pitchFamily="34" charset="0"/>
              <a:buChar char="•"/>
              <a:defRPr/>
            </a:pPr>
            <a:r>
              <a:rPr lang="en-US" sz="1100" dirty="0" smtClean="0"/>
              <a:t>Star with positive </a:t>
            </a:r>
          </a:p>
          <a:p>
            <a:pPr marL="171450" indent="-171450" fontAlgn="auto">
              <a:spcBef>
                <a:spcPts val="0"/>
              </a:spcBef>
              <a:spcAft>
                <a:spcPts val="0"/>
              </a:spcAft>
              <a:buFont typeface="Arial" panose="020B0604020202020204" pitchFamily="34" charset="0"/>
              <a:buChar char="•"/>
              <a:defRPr/>
            </a:pPr>
            <a:r>
              <a:rPr lang="en-US" sz="1100" dirty="0" smtClean="0"/>
              <a:t>Avoid to say that something is directly bad, </a:t>
            </a:r>
          </a:p>
          <a:p>
            <a:pPr marL="171450" indent="-171450" fontAlgn="auto">
              <a:spcBef>
                <a:spcPts val="0"/>
              </a:spcBef>
              <a:spcAft>
                <a:spcPts val="0"/>
              </a:spcAft>
              <a:buFont typeface="Arial" panose="020B0604020202020204" pitchFamily="34" charset="0"/>
              <a:buChar char="•"/>
              <a:defRPr/>
            </a:pPr>
            <a:r>
              <a:rPr lang="en-US" sz="1100" dirty="0" smtClean="0"/>
              <a:t>RATHER describe what could be changed </a:t>
            </a:r>
          </a:p>
          <a:p>
            <a:pPr marL="171450" indent="-171450" fontAlgn="auto">
              <a:spcBef>
                <a:spcPts val="0"/>
              </a:spcBef>
              <a:spcAft>
                <a:spcPts val="0"/>
              </a:spcAft>
              <a:buFont typeface="Arial" panose="020B0604020202020204" pitchFamily="34" charset="0"/>
              <a:buChar char="•"/>
              <a:defRPr/>
            </a:pPr>
            <a:r>
              <a:rPr lang="en-US" sz="1100" dirty="0" smtClean="0"/>
              <a:t>Give concrete examples </a:t>
            </a:r>
          </a:p>
          <a:p>
            <a:pPr marL="171450" indent="-171450" fontAlgn="auto">
              <a:spcBef>
                <a:spcPts val="0"/>
              </a:spcBef>
              <a:spcAft>
                <a:spcPts val="0"/>
              </a:spcAft>
              <a:buFont typeface="Arial" panose="020B0604020202020204" pitchFamily="34" charset="0"/>
              <a:buChar char="•"/>
              <a:defRPr/>
            </a:pPr>
            <a:r>
              <a:rPr lang="en-US" sz="1100" dirty="0" smtClean="0"/>
              <a:t>Make sure that your comments were understood</a:t>
            </a:r>
          </a:p>
          <a:p>
            <a:pPr marL="171450" indent="-171450" fontAlgn="auto">
              <a:spcBef>
                <a:spcPts val="0"/>
              </a:spcBef>
              <a:spcAft>
                <a:spcPts val="0"/>
              </a:spcAft>
              <a:buFont typeface="Arial" panose="020B0604020202020204" pitchFamily="34" charset="0"/>
              <a:buChar char="•"/>
              <a:defRPr/>
            </a:pPr>
            <a:endParaRPr lang="en-US" sz="1100" dirty="0" smtClean="0"/>
          </a:p>
          <a:p>
            <a:pPr fontAlgn="auto">
              <a:spcBef>
                <a:spcPts val="0"/>
              </a:spcBef>
              <a:spcAft>
                <a:spcPts val="0"/>
              </a:spcAft>
              <a:buFont typeface="Arial" panose="020B0604020202020204" pitchFamily="34" charset="0"/>
              <a:buNone/>
              <a:defRPr/>
            </a:pPr>
            <a:r>
              <a:rPr lang="en-US" sz="1100" dirty="0" smtClean="0"/>
              <a:t>And always remember that when you are giving feedback you are helping others</a:t>
            </a:r>
          </a:p>
          <a:p>
            <a:pPr fontAlgn="auto">
              <a:spcBef>
                <a:spcPts val="0"/>
              </a:spcBef>
              <a:spcAft>
                <a:spcPts val="0"/>
              </a:spcAft>
              <a:buFont typeface="Arial" panose="020B0604020202020204" pitchFamily="34" charset="0"/>
              <a:buNone/>
              <a:defRPr/>
            </a:pPr>
            <a:r>
              <a:rPr lang="en-US" sz="1100" dirty="0" smtClean="0"/>
              <a:t>And remember that also when you are getting feedback – it is for your benefit</a:t>
            </a:r>
          </a:p>
          <a:p>
            <a:pPr fontAlgn="auto">
              <a:spcBef>
                <a:spcPts val="0"/>
              </a:spcBef>
              <a:spcAft>
                <a:spcPts val="0"/>
              </a:spcAft>
              <a:buFont typeface="Arial" panose="020B0604020202020204" pitchFamily="34" charset="0"/>
              <a:buNone/>
              <a:defRPr/>
            </a:pPr>
            <a:r>
              <a:rPr lang="en-US" sz="1100" dirty="0" smtClean="0"/>
              <a:t>And it is always a gift</a:t>
            </a:r>
          </a:p>
          <a:p>
            <a:pPr fontAlgn="auto">
              <a:spcBef>
                <a:spcPts val="0"/>
              </a:spcBef>
              <a:spcAft>
                <a:spcPts val="0"/>
              </a:spcAft>
              <a:buFont typeface="Arial" panose="020B0604020202020204" pitchFamily="34" charset="0"/>
              <a:buNone/>
              <a:defRPr/>
            </a:pPr>
            <a:endParaRPr lang="en-US" sz="1100" dirty="0" smtClean="0"/>
          </a:p>
          <a:p>
            <a:pPr fontAlgn="auto">
              <a:spcBef>
                <a:spcPts val="0"/>
              </a:spcBef>
              <a:spcAft>
                <a:spcPts val="0"/>
              </a:spcAft>
              <a:buFont typeface="Arial" panose="020B0604020202020204" pitchFamily="34" charset="0"/>
              <a:buNone/>
              <a:defRPr/>
            </a:pPr>
            <a:r>
              <a:rPr lang="en-US" sz="1100" dirty="0" smtClean="0"/>
              <a:t>****</a:t>
            </a:r>
          </a:p>
          <a:p>
            <a:pPr fontAlgn="auto">
              <a:spcBef>
                <a:spcPts val="0"/>
              </a:spcBef>
              <a:spcAft>
                <a:spcPts val="0"/>
              </a:spcAft>
              <a:buFont typeface="Arial" panose="020B0604020202020204" pitchFamily="34" charset="0"/>
              <a:buNone/>
              <a:defRPr/>
            </a:pPr>
            <a:r>
              <a:rPr lang="en-US" sz="1100" dirty="0" smtClean="0"/>
              <a:t>So lets practice a little pit… </a:t>
            </a:r>
            <a:r>
              <a:rPr lang="en-US" sz="1100" b="1" dirty="0" smtClean="0"/>
              <a:t>SNOWBALL FIGHT </a:t>
            </a:r>
            <a:r>
              <a:rPr lang="en-US" sz="1100" dirty="0" smtClean="0"/>
              <a:t>if time permits…</a:t>
            </a:r>
            <a:endParaRPr lang="en-US" sz="1100" b="1" dirty="0" smtClean="0"/>
          </a:p>
          <a:p>
            <a:pPr fontAlgn="auto">
              <a:spcBef>
                <a:spcPct val="0"/>
              </a:spcBef>
              <a:spcAft>
                <a:spcPts val="0"/>
              </a:spcAft>
              <a:defRPr/>
            </a:pPr>
            <a:r>
              <a:rPr lang="fi-FI" altLang="en-US" sz="1100" dirty="0" smtClean="0">
                <a:ea typeface="ＭＳ Ｐゴシック" pitchFamily="34" charset="-128"/>
              </a:rPr>
              <a:t>Take this piece of paper and write one really good think about this course – what have we done right, </a:t>
            </a:r>
          </a:p>
          <a:p>
            <a:pPr fontAlgn="auto">
              <a:spcBef>
                <a:spcPct val="0"/>
              </a:spcBef>
              <a:spcAft>
                <a:spcPts val="0"/>
              </a:spcAft>
              <a:defRPr/>
            </a:pPr>
            <a:r>
              <a:rPr lang="fi-FI" altLang="en-US" sz="1100" dirty="0" smtClean="0">
                <a:ea typeface="ＭＳ Ｐゴシック" pitchFamily="34" charset="-128"/>
              </a:rPr>
              <a:t>And one think that we still could do better, It can be anything</a:t>
            </a:r>
          </a:p>
          <a:p>
            <a:pPr fontAlgn="auto">
              <a:spcBef>
                <a:spcPct val="0"/>
              </a:spcBef>
              <a:spcAft>
                <a:spcPts val="0"/>
              </a:spcAft>
              <a:defRPr/>
            </a:pPr>
            <a:endParaRPr lang="fi-FI" altLang="en-US" sz="1100" dirty="0" smtClean="0">
              <a:ea typeface="ＭＳ Ｐゴシック" pitchFamily="34" charset="-128"/>
            </a:endParaRPr>
          </a:p>
          <a:p>
            <a:pPr fontAlgn="auto">
              <a:spcBef>
                <a:spcPct val="0"/>
              </a:spcBef>
              <a:spcAft>
                <a:spcPts val="0"/>
              </a:spcAft>
              <a:defRPr/>
            </a:pPr>
            <a:r>
              <a:rPr lang="fi-FI" altLang="en-US" sz="1100" dirty="0" smtClean="0">
                <a:ea typeface="ＭＳ Ｐゴシック" pitchFamily="34" charset="-128"/>
              </a:rPr>
              <a:t>WRITING…</a:t>
            </a:r>
          </a:p>
          <a:p>
            <a:pPr fontAlgn="auto">
              <a:spcBef>
                <a:spcPct val="0"/>
              </a:spcBef>
              <a:spcAft>
                <a:spcPts val="0"/>
              </a:spcAft>
              <a:defRPr/>
            </a:pPr>
            <a:endParaRPr lang="fi-FI" altLang="en-US" sz="1100" dirty="0" smtClean="0">
              <a:ea typeface="ＭＳ Ｐゴシック" pitchFamily="34" charset="-128"/>
            </a:endParaRPr>
          </a:p>
          <a:p>
            <a:pPr fontAlgn="auto">
              <a:spcBef>
                <a:spcPct val="0"/>
              </a:spcBef>
              <a:spcAft>
                <a:spcPts val="0"/>
              </a:spcAft>
              <a:defRPr/>
            </a:pPr>
            <a:r>
              <a:rPr lang="fi-FI" altLang="en-US" sz="1100" dirty="0" smtClean="0">
                <a:ea typeface="ＭＳ Ｐゴシック" pitchFamily="34" charset="-128"/>
              </a:rPr>
              <a:t>No take the papres and do this. Then move to center to the class room and And trow them at someone else – lets play little snowball war…</a:t>
            </a:r>
          </a:p>
          <a:p>
            <a:pPr fontAlgn="auto">
              <a:spcBef>
                <a:spcPct val="0"/>
              </a:spcBef>
              <a:spcAft>
                <a:spcPts val="0"/>
              </a:spcAft>
              <a:defRPr/>
            </a:pPr>
            <a:r>
              <a:rPr lang="fi-FI" altLang="en-US" sz="1100" dirty="0" smtClean="0">
                <a:ea typeface="ＭＳ Ｐゴシック" pitchFamily="34" charset="-128"/>
              </a:rPr>
              <a:t>Good</a:t>
            </a:r>
          </a:p>
          <a:p>
            <a:pPr fontAlgn="auto">
              <a:spcBef>
                <a:spcPct val="0"/>
              </a:spcBef>
              <a:spcAft>
                <a:spcPts val="0"/>
              </a:spcAft>
              <a:defRPr/>
            </a:pPr>
            <a:r>
              <a:rPr lang="fi-FI" altLang="en-US" sz="1100" dirty="0" smtClean="0">
                <a:ea typeface="ＭＳ Ｐゴシック" pitchFamily="34" charset="-128"/>
              </a:rPr>
              <a:t>No pick up on snowball, not your own </a:t>
            </a:r>
          </a:p>
          <a:p>
            <a:pPr fontAlgn="auto">
              <a:spcBef>
                <a:spcPct val="0"/>
              </a:spcBef>
              <a:spcAft>
                <a:spcPts val="0"/>
              </a:spcAft>
              <a:defRPr/>
            </a:pPr>
            <a:r>
              <a:rPr lang="fi-FI" altLang="en-US" sz="1100" dirty="0" smtClean="0">
                <a:ea typeface="ＭＳ Ｐゴシック" pitchFamily="34" charset="-128"/>
              </a:rPr>
              <a:t>And let`s start reading them…</a:t>
            </a:r>
          </a:p>
          <a:p>
            <a:pPr fontAlgn="auto">
              <a:spcBef>
                <a:spcPct val="0"/>
              </a:spcBef>
              <a:spcAft>
                <a:spcPts val="0"/>
              </a:spcAft>
              <a:defRPr/>
            </a:pPr>
            <a:r>
              <a:rPr lang="fi-FI" altLang="en-US" sz="1100" dirty="0" smtClean="0">
                <a:ea typeface="ＭＳ Ｐゴシック" pitchFamily="34" charset="-128"/>
              </a:rPr>
              <a:t>Good did you agree with what was said?</a:t>
            </a:r>
          </a:p>
          <a:p>
            <a:pPr fontAlgn="auto">
              <a:spcBef>
                <a:spcPct val="0"/>
              </a:spcBef>
              <a:spcAft>
                <a:spcPts val="0"/>
              </a:spcAft>
              <a:defRPr/>
            </a:pPr>
            <a:r>
              <a:rPr lang="fi-FI" altLang="en-US" sz="1100" dirty="0" smtClean="0">
                <a:ea typeface="ＭＳ Ｐゴシック" pitchFamily="34" charset="-128"/>
              </a:rPr>
              <a:t>You can give</a:t>
            </a:r>
            <a:r>
              <a:rPr lang="fi-FI" altLang="en-US" sz="1100" baseline="0" dirty="0" smtClean="0">
                <a:ea typeface="ＭＳ Ｐゴシック" pitchFamily="34" charset="-128"/>
              </a:rPr>
              <a:t> one part of the class task to write a negative argument and other part the task to write postive argument</a:t>
            </a:r>
            <a:endParaRPr lang="fi-FI" altLang="en-US" sz="1100" dirty="0" smtClean="0">
              <a:ea typeface="ＭＳ Ｐゴシック" pitchFamily="34" charset="-128"/>
            </a:endParaRPr>
          </a:p>
          <a:p>
            <a:pPr fontAlgn="auto">
              <a:spcBef>
                <a:spcPts val="0"/>
              </a:spcBef>
              <a:spcAft>
                <a:spcPts val="0"/>
              </a:spcAft>
              <a:buFont typeface="Arial" panose="020B0604020202020204" pitchFamily="34" charset="0"/>
              <a:buNone/>
              <a:defRPr/>
            </a:pPr>
            <a:endParaRPr lang="en-US" sz="110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97282"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en-US" sz="1100" dirty="0" smtClean="0">
                <a:ea typeface="ＭＳ Ｐゴシック"/>
                <a:cs typeface="ＭＳ Ｐゴシック"/>
              </a:rPr>
              <a:t>We will use this tool when we are giving feedback to you after your presentation at our EXAM</a:t>
            </a:r>
          </a:p>
          <a:p>
            <a:pPr>
              <a:spcBef>
                <a:spcPct val="0"/>
              </a:spcBef>
            </a:pPr>
            <a:endParaRPr lang="en-US" altLang="en-US" sz="1100" dirty="0" smtClean="0">
              <a:ea typeface="ＭＳ Ｐゴシック"/>
              <a:cs typeface="ＭＳ Ｐゴシック"/>
            </a:endParaRPr>
          </a:p>
          <a:p>
            <a:pPr>
              <a:spcBef>
                <a:spcPct val="0"/>
              </a:spcBef>
            </a:pPr>
            <a:r>
              <a:rPr lang="en-US" altLang="en-US" sz="1100" dirty="0" smtClean="0">
                <a:ea typeface="ＭＳ Ｐゴシック"/>
                <a:cs typeface="ＭＳ Ｐゴシック"/>
              </a:rPr>
              <a:t>GREEN – TUMS UP: Keep and continue with</a:t>
            </a:r>
          </a:p>
          <a:p>
            <a:pPr>
              <a:spcBef>
                <a:spcPct val="0"/>
              </a:spcBef>
            </a:pPr>
            <a:r>
              <a:rPr lang="en-US" altLang="en-US" sz="1100" dirty="0" smtClean="0">
                <a:ea typeface="ＭＳ Ｐゴシック"/>
                <a:cs typeface="ＭＳ Ｐゴシック"/>
              </a:rPr>
              <a:t>YELLOW : Improve and Consider</a:t>
            </a:r>
          </a:p>
          <a:p>
            <a:pPr>
              <a:spcBef>
                <a:spcPct val="0"/>
              </a:spcBef>
            </a:pPr>
            <a:r>
              <a:rPr lang="en-US" altLang="en-US" sz="1100" dirty="0" smtClean="0">
                <a:ea typeface="ＭＳ Ｐゴシック"/>
                <a:cs typeface="ＭＳ Ｐゴシック"/>
              </a:rPr>
              <a:t>RED TUMS DOWN : Avoid take away / delete </a:t>
            </a:r>
          </a:p>
          <a:p>
            <a:pPr>
              <a:spcBef>
                <a:spcPct val="0"/>
              </a:spcBef>
            </a:pPr>
            <a:endParaRPr lang="fi-FI" altLang="en-US" sz="1100" dirty="0" smtClean="0">
              <a:ea typeface="ＭＳ Ｐゴシック"/>
              <a:cs typeface="ＭＳ Ｐゴシック"/>
            </a:endParaRPr>
          </a:p>
          <a:p>
            <a:pPr>
              <a:spcBef>
                <a:spcPct val="0"/>
              </a:spcBef>
            </a:pPr>
            <a:r>
              <a:rPr lang="fi-FI" altLang="en-US" sz="1100" dirty="0" smtClean="0">
                <a:ea typeface="ＭＳ Ｐゴシック"/>
                <a:cs typeface="ＭＳ Ｐゴシック"/>
              </a:rPr>
              <a:t>Everyone is going to give this feedback to other students in her/his</a:t>
            </a:r>
            <a:r>
              <a:rPr lang="fi-FI" altLang="en-US" sz="1100" baseline="0" dirty="0" smtClean="0">
                <a:ea typeface="ＭＳ Ｐゴシック"/>
                <a:cs typeface="ＭＳ Ｐゴシック"/>
              </a:rPr>
              <a:t> syndicate</a:t>
            </a:r>
            <a:endParaRPr lang="fi-FI" altLang="en-US" sz="1100" dirty="0" smtClean="0">
              <a:ea typeface="ＭＳ Ｐゴシック"/>
              <a:cs typeface="ＭＳ Ｐゴシック"/>
            </a:endParaRPr>
          </a:p>
        </p:txBody>
      </p:sp>
      <p:sp>
        <p:nvSpPr>
          <p:cNvPr id="97283"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D72EA6-6447-45EB-A566-913D97AC7400}" type="slidenum">
              <a:rPr lang="en-US" altLang="en-US">
                <a:solidFill>
                  <a:srgbClr val="000000"/>
                </a:solidFill>
                <a:latin typeface="Arial" charset="0"/>
                <a:ea typeface="ＭＳ Ｐゴシック"/>
                <a:cs typeface="ＭＳ Ｐゴシック"/>
              </a:rPr>
              <a:pPr fontAlgn="base">
                <a:spcBef>
                  <a:spcPct val="0"/>
                </a:spcBef>
                <a:spcAft>
                  <a:spcPct val="0"/>
                </a:spcAft>
              </a:pPr>
              <a:t>17</a:t>
            </a:fld>
            <a:endParaRPr lang="en-US" altLang="en-US">
              <a:solidFill>
                <a:srgbClr val="000000"/>
              </a:solidFill>
              <a:latin typeface="Arial" charset="0"/>
              <a:ea typeface="ＭＳ Ｐゴシック"/>
              <a:cs typeface="ＭＳ Ｐゴシック"/>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ISD uses the ADDIE (Analyze, Design, Develop, Implement, Evaluate) model.  It is the best known instructional design model</a:t>
            </a:r>
          </a:p>
          <a:p>
            <a:r>
              <a:rPr lang="en-US" altLang="en-US" dirty="0" smtClean="0"/>
              <a:t>ISD provides the best known instructional design model</a:t>
            </a:r>
          </a:p>
          <a:p>
            <a:r>
              <a:rPr lang="en-US" altLang="en-US" dirty="0" smtClean="0"/>
              <a:t>ISD provides a solid framework for designers on instruction</a:t>
            </a:r>
          </a:p>
          <a:p>
            <a:r>
              <a:rPr lang="en-US" altLang="en-US" dirty="0" smtClean="0"/>
              <a:t>ISD is not considered a “plug and play model”</a:t>
            </a:r>
          </a:p>
          <a:p>
            <a:endParaRPr lang="en-US" altLang="en-US" dirty="0" smtClean="0"/>
          </a:p>
          <a:p>
            <a:pPr>
              <a:spcBef>
                <a:spcPct val="0"/>
              </a:spcBef>
            </a:pPr>
            <a:r>
              <a:rPr lang="en-US" altLang="en-US" sz="1200" dirty="0" smtClean="0">
                <a:ea typeface="ＭＳ Ｐゴシック"/>
                <a:cs typeface="ＭＳ Ｐゴシック"/>
              </a:rPr>
              <a:t>So we do evaluate in order to be better at what we do</a:t>
            </a:r>
          </a:p>
          <a:p>
            <a:pPr>
              <a:spcBef>
                <a:spcPct val="0"/>
              </a:spcBef>
            </a:pPr>
            <a:r>
              <a:rPr lang="en-US" altLang="en-US" sz="1200" dirty="0" smtClean="0">
                <a:ea typeface="ＭＳ Ｐゴシック"/>
                <a:cs typeface="ＭＳ Ｐゴシック"/>
              </a:rPr>
              <a:t>There is always some room for improvement</a:t>
            </a:r>
          </a:p>
          <a:p>
            <a:pPr>
              <a:spcBef>
                <a:spcPct val="0"/>
              </a:spcBef>
            </a:pPr>
            <a:endParaRPr lang="en-US" altLang="en-US" sz="1200" dirty="0" smtClean="0">
              <a:ea typeface="ＭＳ Ｐゴシック"/>
              <a:cs typeface="ＭＳ Ｐゴシック"/>
            </a:endParaRPr>
          </a:p>
          <a:p>
            <a:pPr>
              <a:spcBef>
                <a:spcPct val="0"/>
              </a:spcBef>
            </a:pPr>
            <a:r>
              <a:rPr lang="en-US" altLang="en-US" sz="1200" dirty="0" smtClean="0">
                <a:ea typeface="ＭＳ Ｐゴシック"/>
                <a:cs typeface="ＭＳ Ｐゴシック"/>
              </a:rPr>
              <a:t>We will look into that during the next task with national guiding documents and national action plans with</a:t>
            </a:r>
            <a:r>
              <a:rPr lang="en-US" altLang="en-US" sz="1200" baseline="0" dirty="0" smtClean="0">
                <a:ea typeface="ＭＳ Ｐゴシック"/>
                <a:cs typeface="ＭＳ Ｐゴシック"/>
              </a:rPr>
              <a:t> Ekaterina</a:t>
            </a:r>
          </a:p>
          <a:p>
            <a:pPr>
              <a:spcBef>
                <a:spcPct val="0"/>
              </a:spcBef>
            </a:pPr>
            <a:r>
              <a:rPr lang="en-US" altLang="en-US" sz="1200" baseline="0" dirty="0" smtClean="0">
                <a:ea typeface="ＭＳ Ｐゴシック"/>
                <a:cs typeface="ＭＳ Ｐゴシック"/>
              </a:rPr>
              <a:t>As a gender trainers you need look into already existing training and try to find gaps and produce solutions to fill those gaps</a:t>
            </a:r>
            <a:endParaRPr lang="en-US" altLang="en-US" sz="1200" dirty="0" smtClean="0">
              <a:ea typeface="ＭＳ Ｐゴシック"/>
              <a:cs typeface="ＭＳ Ｐゴシック"/>
            </a:endParaRPr>
          </a:p>
          <a:p>
            <a:endParaRPr lang="en-US" altLang="en-US" dirty="0" smtClean="0"/>
          </a:p>
          <a:p>
            <a:endParaRPr lang="en-US" altLang="en-US" dirty="0" smtClean="0"/>
          </a:p>
          <a:p>
            <a:r>
              <a:rPr lang="en-US" altLang="en-US" dirty="0" smtClean="0"/>
              <a:t>This figure highlights the importance of evaluation and feedback throughout the entire training program. It also stresses the importance of gathering and distributing information in each of the five phases and shows the training process is NOT a waterfall model (static and linear), but rather an iterative flow of activities (dynamic and iterative, or spiraling). </a:t>
            </a:r>
          </a:p>
          <a:p>
            <a:endParaRPr lang="en-US" altLang="en-US" dirty="0" smtClean="0"/>
          </a:p>
          <a:p>
            <a:r>
              <a:rPr lang="en-US" altLang="en-US" dirty="0" err="1" smtClean="0"/>
              <a:t>Jeroen</a:t>
            </a:r>
            <a:r>
              <a:rPr lang="en-US" altLang="en-US" dirty="0" smtClean="0"/>
              <a:t> </a:t>
            </a:r>
            <a:r>
              <a:rPr lang="en-US" altLang="en-US" dirty="0" err="1" smtClean="0"/>
              <a:t>Merrienboer</a:t>
            </a:r>
            <a:r>
              <a:rPr lang="en-US" altLang="en-US" dirty="0" smtClean="0"/>
              <a:t> (1997) once noted that while the ISD model may be listed in linear order (as shown in the first model), it is typically performed in an iterative and cyclic fashion. Hence the need to better diagram the model in the second figure. </a:t>
            </a:r>
          </a:p>
          <a:p>
            <a:endParaRPr lang="en-US" altLang="en-US" dirty="0" smtClean="0"/>
          </a:p>
          <a:p>
            <a:r>
              <a:rPr lang="en-US" altLang="en-US" dirty="0" smtClean="0"/>
              <a:t>The five phases are ongoing activities that continue throughout the life-cycle of a learning program. After building the learning program, the other phases do not end once the learning process has began, but are continually repeated as new challenges are encountered. </a:t>
            </a:r>
          </a:p>
          <a:p>
            <a:endParaRPr lang="en-US" altLang="en-US" dirty="0" smtClean="0"/>
          </a:p>
          <a:p>
            <a:r>
              <a:rPr lang="en-US" altLang="en-US" dirty="0" smtClean="0"/>
              <a:t>The ISD model is a tool for solving many types of performance problems. But, designers must step back to see where they are going, otherwise the tool will control them, instead of them controlling the tool.</a:t>
            </a:r>
          </a:p>
          <a:p>
            <a:endParaRPr lang="en-US" altLang="en-US" dirty="0" smtClean="0"/>
          </a:p>
          <a:p>
            <a:endParaRPr lang="en-US" altLang="en-US" dirty="0" smtClean="0"/>
          </a:p>
        </p:txBody>
      </p:sp>
      <p:sp>
        <p:nvSpPr>
          <p:cNvPr id="4" name="Slide Number Placeholder 3"/>
          <p:cNvSpPr>
            <a:spLocks noGrp="1"/>
          </p:cNvSpPr>
          <p:nvPr>
            <p:ph type="sldNum" sz="quarter" idx="5"/>
          </p:nvPr>
        </p:nvSpPr>
        <p:spPr/>
        <p:txBody>
          <a:bodyPr/>
          <a:lstStyle/>
          <a:p>
            <a:pPr>
              <a:defRPr/>
            </a:pPr>
            <a:fld id="{86E028E2-9449-41D7-97D6-F6102F410A72}" type="slidenum">
              <a:rPr lang="en-US" smtClean="0">
                <a:solidFill>
                  <a:prstClr val="black"/>
                </a:solidFill>
              </a:rPr>
              <a:pPr>
                <a:defRPr/>
              </a:pPr>
              <a:t>18</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111618"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sv-SE" altLang="en-US" sz="1100" dirty="0" smtClean="0">
                <a:ea typeface="ＭＳ Ｐゴシック"/>
                <a:cs typeface="ＭＳ Ｐゴシック"/>
              </a:rPr>
              <a:t>To Sum up</a:t>
            </a:r>
          </a:p>
          <a:p>
            <a:pPr>
              <a:spcBef>
                <a:spcPct val="0"/>
              </a:spcBef>
            </a:pPr>
            <a:endParaRPr lang="sv-SE" altLang="en-US" sz="1100" dirty="0" smtClean="0">
              <a:ea typeface="ＭＳ Ｐゴシック"/>
              <a:cs typeface="ＭＳ Ｐゴシック"/>
            </a:endParaRPr>
          </a:p>
          <a:p>
            <a:pPr>
              <a:spcBef>
                <a:spcPct val="0"/>
              </a:spcBef>
            </a:pPr>
            <a:r>
              <a:rPr lang="sv-SE" altLang="en-US" sz="1100" dirty="0" smtClean="0">
                <a:ea typeface="ＭＳ Ｐゴシック"/>
                <a:cs typeface="ＭＳ Ｐゴシック"/>
              </a:rPr>
              <a:t>Keep in mind that</a:t>
            </a:r>
          </a:p>
          <a:p>
            <a:pPr>
              <a:spcBef>
                <a:spcPct val="0"/>
              </a:spcBef>
            </a:pPr>
            <a:r>
              <a:rPr lang="sv-SE" altLang="en-US" sz="1100" dirty="0" smtClean="0">
                <a:ea typeface="ＭＳ Ｐゴシック"/>
                <a:cs typeface="ＭＳ Ｐゴシック"/>
              </a:rPr>
              <a:t>We need assessments and tests in order to see if we have achived the required outcomes – assessment focus on the learning of the students</a:t>
            </a:r>
          </a:p>
          <a:p>
            <a:pPr>
              <a:spcBef>
                <a:spcPct val="0"/>
              </a:spcBef>
            </a:pPr>
            <a:r>
              <a:rPr lang="en-US" altLang="en-US" sz="1100" dirty="0" smtClean="0">
                <a:ea typeface="ＭＳ Ｐゴシック"/>
                <a:cs typeface="ＭＳ Ｐゴシック"/>
              </a:rPr>
              <a:t>Continuous Improvement requires Evaluation – evaluation focuses on the teaching of the instructors</a:t>
            </a:r>
          </a:p>
          <a:p>
            <a:pPr>
              <a:spcBef>
                <a:spcPct val="0"/>
              </a:spcBef>
            </a:pPr>
            <a:endParaRPr lang="en-US" altLang="en-US" sz="1100" dirty="0" smtClean="0">
              <a:ea typeface="ＭＳ Ｐゴシック"/>
              <a:cs typeface="ＭＳ Ｐゴシック"/>
            </a:endParaRPr>
          </a:p>
          <a:p>
            <a:pPr>
              <a:spcBef>
                <a:spcPct val="0"/>
              </a:spcBef>
            </a:pPr>
            <a:r>
              <a:rPr lang="en-US" altLang="en-US" sz="1100" dirty="0" smtClean="0">
                <a:ea typeface="ＭＳ Ｐゴシック"/>
                <a:cs typeface="ＭＳ Ｐゴシック"/>
              </a:rPr>
              <a:t>Feedback is a gift</a:t>
            </a:r>
            <a:endParaRPr lang="sv-SE" altLang="en-US" sz="1100" dirty="0" smtClean="0">
              <a:ea typeface="ＭＳ Ｐゴシック"/>
              <a:cs typeface="ＭＳ Ｐゴシック"/>
            </a:endParaRPr>
          </a:p>
          <a:p>
            <a:pPr>
              <a:spcBef>
                <a:spcPct val="0"/>
              </a:spcBef>
            </a:pPr>
            <a:endParaRPr lang="sv-SE" altLang="en-US" sz="1100" dirty="0" smtClean="0">
              <a:ea typeface="ＭＳ Ｐゴシック"/>
              <a:cs typeface="ＭＳ Ｐゴシック"/>
            </a:endParaRPr>
          </a:p>
        </p:txBody>
      </p:sp>
      <p:sp>
        <p:nvSpPr>
          <p:cNvPr id="111619"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BAE342-536C-46C4-8B86-941F8AE72942}" type="slidenum">
              <a:rPr lang="sv-SE" altLang="en-US">
                <a:solidFill>
                  <a:srgbClr val="000000"/>
                </a:solidFill>
                <a:latin typeface="Arial" charset="0"/>
                <a:ea typeface="ＭＳ Ｐゴシック"/>
                <a:cs typeface="ＭＳ Ｐゴシック"/>
              </a:rPr>
              <a:pPr fontAlgn="base">
                <a:spcBef>
                  <a:spcPct val="0"/>
                </a:spcBef>
                <a:spcAft>
                  <a:spcPct val="0"/>
                </a:spcAft>
              </a:pPr>
              <a:t>19</a:t>
            </a:fld>
            <a:endParaRPr lang="sv-SE" altLang="en-US">
              <a:solidFill>
                <a:srgbClr val="000000"/>
              </a:solidFill>
              <a:latin typeface="Arial" charset="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Platshållare för bildobjekt 1"/>
          <p:cNvSpPr>
            <a:spLocks noGrp="1" noRot="1" noChangeAspect="1"/>
          </p:cNvSpPr>
          <p:nvPr>
            <p:ph type="sldImg"/>
          </p:nvPr>
        </p:nvSpPr>
        <p:spPr bwMode="auto">
          <a:noFill/>
          <a:ln>
            <a:solidFill>
              <a:srgbClr val="000000"/>
            </a:solidFill>
            <a:miter lim="800000"/>
            <a:headEnd/>
            <a:tailEnd/>
          </a:ln>
        </p:spPr>
      </p:sp>
      <p:sp>
        <p:nvSpPr>
          <p:cNvPr id="82946"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fontAlgn="auto">
              <a:spcBef>
                <a:spcPts val="0"/>
              </a:spcBef>
              <a:spcAft>
                <a:spcPts val="0"/>
              </a:spcAft>
              <a:defRPr/>
            </a:pPr>
            <a:r>
              <a:rPr lang="sv-SE" sz="1100" dirty="0" smtClean="0"/>
              <a:t>You see how the message can ghange on the</a:t>
            </a:r>
            <a:r>
              <a:rPr lang="sv-SE" sz="1100" baseline="0" dirty="0" smtClean="0"/>
              <a:t> way.</a:t>
            </a:r>
          </a:p>
          <a:p>
            <a:pPr fontAlgn="auto">
              <a:spcBef>
                <a:spcPts val="0"/>
              </a:spcBef>
              <a:spcAft>
                <a:spcPts val="0"/>
              </a:spcAft>
              <a:defRPr/>
            </a:pPr>
            <a:r>
              <a:rPr lang="sv-SE" sz="1100" baseline="0" dirty="0" smtClean="0"/>
              <a:t>Therefore it is so important to plan your assessment and evaluation well in advance.</a:t>
            </a:r>
          </a:p>
          <a:p>
            <a:pPr fontAlgn="auto">
              <a:spcBef>
                <a:spcPts val="0"/>
              </a:spcBef>
              <a:spcAft>
                <a:spcPts val="0"/>
              </a:spcAft>
              <a:defRPr/>
            </a:pPr>
            <a:r>
              <a:rPr lang="sv-SE" sz="1100" baseline="0" dirty="0" smtClean="0"/>
              <a:t>That is the only way to get right data and be able to know how well we as a gender trainers have done our job.</a:t>
            </a:r>
          </a:p>
          <a:p>
            <a:pPr fontAlgn="auto">
              <a:spcBef>
                <a:spcPts val="0"/>
              </a:spcBef>
              <a:spcAft>
                <a:spcPts val="0"/>
              </a:spcAft>
              <a:defRPr/>
            </a:pPr>
            <a:endParaRPr lang="sv-SE" sz="1100" baseline="0" dirty="0" smtClean="0"/>
          </a:p>
          <a:p>
            <a:pPr fontAlgn="auto">
              <a:spcBef>
                <a:spcPts val="0"/>
              </a:spcBef>
              <a:spcAft>
                <a:spcPts val="0"/>
              </a:spcAft>
              <a:defRPr/>
            </a:pPr>
            <a:r>
              <a:rPr lang="sv-SE" sz="1100" baseline="0" dirty="0" smtClean="0"/>
              <a:t>That is why we will now talk about </a:t>
            </a:r>
          </a:p>
          <a:p>
            <a:pPr fontAlgn="auto">
              <a:spcBef>
                <a:spcPts val="0"/>
              </a:spcBef>
              <a:spcAft>
                <a:spcPts val="0"/>
              </a:spcAft>
              <a:defRPr/>
            </a:pPr>
            <a:r>
              <a:rPr lang="sv-SE" sz="1100" baseline="0" dirty="0" smtClean="0"/>
              <a:t>Assessment</a:t>
            </a:r>
          </a:p>
          <a:p>
            <a:pPr fontAlgn="auto">
              <a:spcBef>
                <a:spcPts val="0"/>
              </a:spcBef>
              <a:spcAft>
                <a:spcPts val="0"/>
              </a:spcAft>
              <a:defRPr/>
            </a:pPr>
            <a:r>
              <a:rPr lang="sv-SE" sz="1100" baseline="0" dirty="0" smtClean="0"/>
              <a:t>Evaluation and</a:t>
            </a:r>
          </a:p>
          <a:p>
            <a:pPr fontAlgn="auto">
              <a:spcBef>
                <a:spcPts val="0"/>
              </a:spcBef>
              <a:spcAft>
                <a:spcPts val="0"/>
              </a:spcAft>
              <a:defRPr/>
            </a:pPr>
            <a:r>
              <a:rPr lang="sv-SE" sz="1100" baseline="0" dirty="0" smtClean="0"/>
              <a:t>Feedback</a:t>
            </a:r>
            <a:endParaRPr lang="sv-SE" sz="1100" dirty="0" smtClean="0"/>
          </a:p>
          <a:p>
            <a:pPr marL="0" lvl="1">
              <a:spcBef>
                <a:spcPct val="0"/>
              </a:spcBef>
            </a:pPr>
            <a:endParaRPr lang="en-GB" sz="1100" dirty="0" smtClean="0"/>
          </a:p>
        </p:txBody>
      </p:sp>
      <p:sp>
        <p:nvSpPr>
          <p:cNvPr id="82947"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A8E75A-5349-45D4-A6E3-AD6004146C98}"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Platshållare för bildobjekt 1"/>
          <p:cNvSpPr>
            <a:spLocks noGrp="1" noRot="1" noChangeAspect="1"/>
          </p:cNvSpPr>
          <p:nvPr>
            <p:ph type="sldImg"/>
          </p:nvPr>
        </p:nvSpPr>
        <p:spPr bwMode="auto">
          <a:noFill/>
          <a:ln>
            <a:solidFill>
              <a:srgbClr val="000000"/>
            </a:solidFill>
            <a:miter lim="800000"/>
            <a:headEnd/>
            <a:tailEnd/>
          </a:ln>
        </p:spPr>
      </p:sp>
      <p:sp>
        <p:nvSpPr>
          <p:cNvPr id="113666"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r-HR" smtClean="0"/>
          </a:p>
        </p:txBody>
      </p:sp>
      <p:sp>
        <p:nvSpPr>
          <p:cNvPr id="113667"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7B511E-EFB2-4927-998E-DB0FFC58C3BE}" type="slidenum">
              <a:rPr lang="en-US"/>
              <a:pPr fontAlgn="base">
                <a:spcBef>
                  <a:spcPct val="0"/>
                </a:spcBef>
                <a:spcAft>
                  <a:spcPct val="0"/>
                </a:spcAft>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12079A3-700B-402F-87BB-CD115AC7A7BE}" type="slidenum">
              <a:rPr lang="en-US" smtClean="0"/>
              <a:pPr>
                <a:defRPr/>
              </a:pPr>
              <a:t>21</a:t>
            </a:fld>
            <a:endParaRPr lang="en-US" dirty="0"/>
          </a:p>
        </p:txBody>
      </p:sp>
    </p:spTree>
    <p:extLst>
      <p:ext uri="{BB962C8B-B14F-4D97-AF65-F5344CB8AC3E}">
        <p14:creationId xmlns:p14="http://schemas.microsoft.com/office/powerpoint/2010/main" val="2711304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Platshållare för bildobjekt 1"/>
          <p:cNvSpPr>
            <a:spLocks noGrp="1" noRot="1" noChangeAspect="1"/>
          </p:cNvSpPr>
          <p:nvPr>
            <p:ph type="sldImg"/>
          </p:nvPr>
        </p:nvSpPr>
        <p:spPr bwMode="auto">
          <a:noFill/>
          <a:ln>
            <a:solidFill>
              <a:srgbClr val="000000"/>
            </a:solidFill>
            <a:miter lim="800000"/>
            <a:headEnd/>
            <a:tailEnd/>
          </a:ln>
        </p:spPr>
      </p:sp>
      <p:sp>
        <p:nvSpPr>
          <p:cNvPr id="113666"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r-HR" smtClean="0"/>
          </a:p>
        </p:txBody>
      </p:sp>
      <p:sp>
        <p:nvSpPr>
          <p:cNvPr id="113667"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7B511E-EFB2-4927-998E-DB0FFC58C3BE}" type="slidenum">
              <a:rPr lang="en-US">
                <a:solidFill>
                  <a:prstClr val="black"/>
                </a:solidFill>
              </a:rPr>
              <a:pPr/>
              <a:t>28</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sv-SE" sz="1100" dirty="0" smtClean="0"/>
              <a:t>After this lesson you should be able to:</a:t>
            </a:r>
          </a:p>
          <a:p>
            <a:pPr marL="457200" indent="-457200" fontAlgn="auto">
              <a:spcBef>
                <a:spcPts val="0"/>
              </a:spcBef>
              <a:spcAft>
                <a:spcPts val="0"/>
              </a:spcAft>
              <a:buFont typeface="Arial" panose="020B0604020202020204" pitchFamily="34" charset="0"/>
              <a:buChar char="•"/>
              <a:defRPr/>
            </a:pPr>
            <a:r>
              <a:rPr lang="en-GB" sz="1100" dirty="0" smtClean="0"/>
              <a:t>assess learning outcomes </a:t>
            </a:r>
            <a:endParaRPr lang="en-US" sz="1100" dirty="0" smtClean="0"/>
          </a:p>
          <a:p>
            <a:pPr marL="457200" indent="-457200" fontAlgn="auto">
              <a:spcBef>
                <a:spcPts val="0"/>
              </a:spcBef>
              <a:spcAft>
                <a:spcPts val="0"/>
              </a:spcAft>
              <a:buFont typeface="Arial" panose="020B0604020202020204" pitchFamily="34" charset="0"/>
              <a:buChar char="•"/>
              <a:defRPr/>
            </a:pPr>
            <a:r>
              <a:rPr lang="en-GB" sz="1100" dirty="0" smtClean="0"/>
              <a:t>evaluate effectiveness of gender training and</a:t>
            </a:r>
          </a:p>
          <a:p>
            <a:pPr marL="457200" indent="-457200" fontAlgn="auto">
              <a:spcBef>
                <a:spcPts val="0"/>
              </a:spcBef>
              <a:spcAft>
                <a:spcPts val="0"/>
              </a:spcAft>
              <a:buFont typeface="Arial" panose="020B0604020202020204" pitchFamily="34" charset="0"/>
              <a:buChar char="•"/>
              <a:defRPr/>
            </a:pPr>
            <a:r>
              <a:rPr lang="en-GB" sz="1100" dirty="0" smtClean="0"/>
              <a:t>give constructive feedback </a:t>
            </a:r>
            <a:endParaRPr lang="en-US" sz="1100" dirty="0" smtClean="0"/>
          </a:p>
          <a:p>
            <a:pPr marL="457200" indent="-457200" fontAlgn="auto">
              <a:spcBef>
                <a:spcPts val="0"/>
              </a:spcBef>
              <a:spcAft>
                <a:spcPts val="0"/>
              </a:spcAft>
              <a:buFont typeface="Arial" panose="020B0604020202020204" pitchFamily="34" charset="0"/>
              <a:buChar char="•"/>
              <a:defRPr/>
            </a:pPr>
            <a:endParaRPr lang="en-GB" sz="1000" dirty="0" smtClean="0"/>
          </a:p>
          <a:p>
            <a:pPr fontAlgn="auto">
              <a:spcBef>
                <a:spcPts val="0"/>
              </a:spcBef>
              <a:spcAft>
                <a:spcPts val="0"/>
              </a:spcAft>
              <a:defRPr/>
            </a:pPr>
            <a:endParaRPr lang="en-GB" dirty="0"/>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E14ECA-43AC-458E-A04C-63F5AC39868B}"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mn-lt"/>
                <a:ea typeface="+mn-ea"/>
                <a:cs typeface="+mn-cs"/>
              </a:rPr>
              <a:t>In backward design process the teacher begins with setting the learning outcomes based on requirements, target audience, as well as time frame. </a:t>
            </a:r>
          </a:p>
          <a:p>
            <a:r>
              <a:rPr lang="en-US" sz="1100" kern="1200" dirty="0" smtClean="0">
                <a:solidFill>
                  <a:schemeClr val="tx1"/>
                </a:solidFill>
                <a:effectLst/>
                <a:latin typeface="+mn-lt"/>
                <a:ea typeface="+mn-ea"/>
                <a:cs typeface="+mn-cs"/>
              </a:rPr>
              <a:t>The second stage is when the teacher determines how to measure the accomplishment of the learning outcomes. </a:t>
            </a:r>
            <a:endParaRPr lang="en-GB"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At the</a:t>
            </a:r>
            <a:r>
              <a:rPr lang="en-US" sz="1100" b="1" kern="120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next stage the teacher plans how and what he/she can teach in order to be able to collect the necessary evidence after. </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Example: Riding</a:t>
            </a:r>
            <a:r>
              <a:rPr lang="en-US" sz="1100" kern="1200" baseline="0" dirty="0" smtClean="0">
                <a:solidFill>
                  <a:schemeClr val="tx1"/>
                </a:solidFill>
                <a:effectLst/>
                <a:latin typeface="+mn-lt"/>
                <a:ea typeface="+mn-ea"/>
                <a:cs typeface="+mn-cs"/>
              </a:rPr>
              <a:t> the bike, Cooper test, Shooting.</a:t>
            </a:r>
          </a:p>
          <a:p>
            <a:r>
              <a:rPr lang="en-US" sz="1100" kern="1200" baseline="0" dirty="0" smtClean="0">
                <a:solidFill>
                  <a:schemeClr val="tx1"/>
                </a:solidFill>
                <a:effectLst/>
                <a:latin typeface="+mn-lt"/>
                <a:ea typeface="+mn-ea"/>
                <a:cs typeface="+mn-cs"/>
              </a:rPr>
              <a:t>But also when you are focusing on knowledge. Try to make sure that you will take a look on how that knowledge will be used at their tasks. </a:t>
            </a:r>
            <a:endParaRPr lang="en-US" sz="1100" kern="1200" dirty="0" smtClean="0">
              <a:solidFill>
                <a:schemeClr val="tx1"/>
              </a:solidFill>
              <a:effectLst/>
              <a:latin typeface="+mn-lt"/>
              <a:ea typeface="+mn-ea"/>
              <a:cs typeface="+mn-cs"/>
            </a:endParaRP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For example, for the lesson on Gender Perspective in Military Operations you set the learning outcome like: By the end of the lesson learners will be able to explain what it means to integrate gender perspective in their day-to-day work as a task force. Then you choose an appropriate assessment strategy to get the evidence of the outcome being achieved: discussion “Why do we need to integrate gender perspective into our day-to-day work as a task force?”. In this case discussion will be both an assessment strategy and the learning method, because the teacher will be observing the learners’ discussion flow, the learners’ interaction, </a:t>
            </a:r>
            <a:r>
              <a:rPr lang="en-US" sz="1100" kern="1200" dirty="0" err="1" smtClean="0">
                <a:solidFill>
                  <a:schemeClr val="tx1"/>
                </a:solidFill>
                <a:effectLst/>
                <a:latin typeface="+mn-lt"/>
                <a:ea typeface="+mn-ea"/>
                <a:cs typeface="+mn-cs"/>
              </a:rPr>
              <a:t>ect</a:t>
            </a:r>
            <a:r>
              <a:rPr lang="en-US" sz="1100" kern="1200" dirty="0" smtClean="0">
                <a:solidFill>
                  <a:schemeClr val="tx1"/>
                </a:solidFill>
                <a:effectLst/>
                <a:latin typeface="+mn-lt"/>
                <a:ea typeface="+mn-ea"/>
                <a:cs typeface="+mn-cs"/>
              </a:rPr>
              <a:t>, while the learners will get more on the topic, develop their knowledge and skills.</a:t>
            </a:r>
            <a:endParaRPr lang="en-GB" sz="1100" kern="1200" dirty="0" smtClean="0">
              <a:solidFill>
                <a:schemeClr val="tx1"/>
              </a:solidFill>
              <a:effectLst/>
              <a:latin typeface="+mn-lt"/>
              <a:ea typeface="+mn-ea"/>
              <a:cs typeface="+mn-cs"/>
            </a:endParaRPr>
          </a:p>
          <a:p>
            <a:endParaRPr lang="en-GB" sz="1100" dirty="0" smtClean="0"/>
          </a:p>
          <a:p>
            <a:r>
              <a:rPr lang="en-GB" sz="1100" dirty="0" smtClean="0"/>
              <a:t>But if you use this kind of assessment methods, you need to make sure that you have involved every single students – everyone has to be active.</a:t>
            </a:r>
          </a:p>
          <a:p>
            <a:endParaRPr lang="en-GB" sz="1100" dirty="0" smtClean="0"/>
          </a:p>
          <a:p>
            <a:endParaRPr lang="en-GB" sz="1100" dirty="0"/>
          </a:p>
        </p:txBody>
      </p:sp>
      <p:sp>
        <p:nvSpPr>
          <p:cNvPr id="4" name="Slide Number Placeholder 3"/>
          <p:cNvSpPr>
            <a:spLocks noGrp="1"/>
          </p:cNvSpPr>
          <p:nvPr>
            <p:ph type="sldNum" sz="quarter" idx="10"/>
          </p:nvPr>
        </p:nvSpPr>
        <p:spPr/>
        <p:txBody>
          <a:bodyPr/>
          <a:lstStyle/>
          <a:p>
            <a:fld id="{4380062F-B473-4397-9122-EB6C051E17A3}"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400620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Platshållare för bildobjekt 1"/>
          <p:cNvSpPr>
            <a:spLocks noGrp="1" noRot="1" noChangeAspect="1"/>
          </p:cNvSpPr>
          <p:nvPr>
            <p:ph type="sldImg"/>
          </p:nvPr>
        </p:nvSpPr>
        <p:spPr bwMode="auto">
          <a:noFill/>
          <a:ln>
            <a:solidFill>
              <a:srgbClr val="000000"/>
            </a:solidFill>
            <a:miter lim="800000"/>
            <a:headEnd/>
            <a:tailEnd/>
          </a:ln>
        </p:spPr>
      </p:sp>
      <p:sp>
        <p:nvSpPr>
          <p:cNvPr id="84994"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100" dirty="0" smtClean="0"/>
              <a:t>Your quality seal as a trainer is how well your students perform after the training. </a:t>
            </a:r>
          </a:p>
          <a:p>
            <a:pPr>
              <a:spcBef>
                <a:spcPct val="0"/>
              </a:spcBef>
            </a:pPr>
            <a:r>
              <a:rPr lang="en-US" sz="1100" dirty="0" smtClean="0"/>
              <a:t>What they can do, know and</a:t>
            </a:r>
            <a:r>
              <a:rPr lang="en-US" sz="1100" baseline="0" dirty="0" smtClean="0"/>
              <a:t> produce.</a:t>
            </a:r>
          </a:p>
          <a:p>
            <a:pPr>
              <a:spcBef>
                <a:spcPct val="0"/>
              </a:spcBef>
            </a:pPr>
            <a:endParaRPr lang="en-US" sz="1100" baseline="0" dirty="0" smtClean="0"/>
          </a:p>
          <a:p>
            <a:pPr>
              <a:spcBef>
                <a:spcPct val="0"/>
              </a:spcBef>
            </a:pPr>
            <a:r>
              <a:rPr lang="en-US" sz="1100" baseline="0" dirty="0" smtClean="0"/>
              <a:t>That will also determine have you done a good job as a trainer,</a:t>
            </a:r>
          </a:p>
          <a:p>
            <a:pPr>
              <a:spcBef>
                <a:spcPct val="0"/>
              </a:spcBef>
            </a:pPr>
            <a:r>
              <a:rPr lang="en-US" sz="1100" baseline="0" dirty="0" smtClean="0"/>
              <a:t>Have you been able to help them learn the right things.</a:t>
            </a:r>
          </a:p>
          <a:p>
            <a:pPr>
              <a:spcBef>
                <a:spcPct val="0"/>
              </a:spcBef>
            </a:pPr>
            <a:endParaRPr lang="en-US" sz="1100" dirty="0" smtClean="0"/>
          </a:p>
          <a:p>
            <a:pPr>
              <a:spcBef>
                <a:spcPct val="0"/>
              </a:spcBef>
            </a:pPr>
            <a:r>
              <a:rPr lang="en-US" sz="1100" dirty="0" smtClean="0"/>
              <a:t>So always think about - How you are going to collect evidence of learning</a:t>
            </a:r>
          </a:p>
          <a:p>
            <a:pPr>
              <a:spcBef>
                <a:spcPct val="0"/>
              </a:spcBef>
            </a:pPr>
            <a:r>
              <a:rPr lang="en-US" sz="1100" dirty="0" smtClean="0"/>
              <a:t>How you can make sure</a:t>
            </a:r>
            <a:r>
              <a:rPr lang="en-US" sz="1100" baseline="0" dirty="0" smtClean="0"/>
              <a:t> that your</a:t>
            </a:r>
            <a:r>
              <a:rPr lang="en-US" sz="1100" dirty="0" smtClean="0"/>
              <a:t> students have learned what they were supposed learn, are able to carried out the tasks that they were trained for</a:t>
            </a:r>
          </a:p>
          <a:p>
            <a:pPr>
              <a:spcBef>
                <a:spcPct val="0"/>
              </a:spcBef>
            </a:pPr>
            <a:endParaRPr lang="en-US" sz="1100" dirty="0" smtClean="0"/>
          </a:p>
          <a:p>
            <a:pPr>
              <a:spcBef>
                <a:spcPct val="0"/>
              </a:spcBef>
            </a:pPr>
            <a:r>
              <a:rPr lang="en-US" sz="1100" dirty="0" smtClean="0"/>
              <a:t>The requirement for the training comes from performance gaps – so we need to make sure that those caps will be filled’</a:t>
            </a:r>
          </a:p>
          <a:p>
            <a:pPr>
              <a:spcBef>
                <a:spcPct val="0"/>
              </a:spcBef>
            </a:pPr>
            <a:endParaRPr lang="fi-FI" sz="1100" dirty="0" smtClean="0"/>
          </a:p>
          <a:p>
            <a:pPr>
              <a:spcBef>
                <a:spcPct val="0"/>
              </a:spcBef>
            </a:pPr>
            <a:r>
              <a:rPr lang="en-US" sz="1100" dirty="0" smtClean="0"/>
              <a:t>The teacher collects evidence of learning using assessment tools. To ensure lesson consistency and cohesion assessment tools are chosen with regard to learning outcomes, time restrictions, audience’s size and level. Every learning outcome must be assessed, giving learners the opportunity through the products to demonstrate what they are required to know and do.</a:t>
            </a:r>
          </a:p>
          <a:p>
            <a:pPr>
              <a:spcBef>
                <a:spcPct val="0"/>
              </a:spcBef>
            </a:pPr>
            <a:endParaRPr lang="en-US" sz="1100" dirty="0" smtClean="0"/>
          </a:p>
          <a:p>
            <a:pPr>
              <a:spcBef>
                <a:spcPct val="0"/>
              </a:spcBef>
            </a:pPr>
            <a:r>
              <a:rPr lang="en-US" sz="1100" dirty="0" smtClean="0"/>
              <a:t>That is also why we have exam in our courses…</a:t>
            </a:r>
          </a:p>
        </p:txBody>
      </p:sp>
      <p:sp>
        <p:nvSpPr>
          <p:cNvPr id="84995"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0C1954-E840-479B-A835-5A2BFE809ECF}" type="slidenum">
              <a:rPr lang="sv-SE">
                <a:solidFill>
                  <a:srgbClr val="000000"/>
                </a:solidFill>
              </a:rPr>
              <a:pPr fontAlgn="base">
                <a:spcBef>
                  <a:spcPct val="0"/>
                </a:spcBef>
                <a:spcAft>
                  <a:spcPct val="0"/>
                </a:spcAft>
              </a:pPr>
              <a:t>5</a:t>
            </a:fld>
            <a:endParaRPr lang="sv-SE">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Font typeface="Arial" charset="0"/>
              <a:buNone/>
              <a:defRPr/>
            </a:pPr>
            <a:r>
              <a:rPr lang="en-US" sz="1100" dirty="0" smtClean="0"/>
              <a:t>How students can demonstrate what they have learned?</a:t>
            </a:r>
          </a:p>
          <a:p>
            <a:pPr marL="0" indent="0">
              <a:buFont typeface="Arial" charset="0"/>
              <a:buNone/>
              <a:defRPr/>
            </a:pPr>
            <a:r>
              <a:rPr lang="en-US" sz="1100" dirty="0" smtClean="0"/>
              <a:t>Choose assessment tools</a:t>
            </a:r>
          </a:p>
          <a:p>
            <a:pPr marL="400050" lvl="1" indent="0">
              <a:buFont typeface="Arial" charset="0"/>
              <a:buNone/>
              <a:defRPr/>
            </a:pPr>
            <a:r>
              <a:rPr lang="en-US" sz="1100" dirty="0" smtClean="0"/>
              <a:t>You can ask questions like: </a:t>
            </a:r>
          </a:p>
          <a:p>
            <a:pPr lvl="1">
              <a:defRPr/>
            </a:pPr>
            <a:r>
              <a:rPr lang="en-US" sz="1100" dirty="0" smtClean="0"/>
              <a:t>Should I use diagnostic, formative and/or summative assessment? What is the difference between these, can anyone tell me?</a:t>
            </a:r>
          </a:p>
          <a:p>
            <a:pPr lvl="1">
              <a:defRPr/>
            </a:pPr>
            <a:r>
              <a:rPr lang="en-US" sz="1100" dirty="0" smtClean="0"/>
              <a:t>DIAGNOSTIG</a:t>
            </a:r>
            <a:r>
              <a:rPr lang="en-US" sz="1100" baseline="0" dirty="0" smtClean="0"/>
              <a:t> – what your students already know and can do? To check up the starting level – questioner and questions at the beginning of the lessons.</a:t>
            </a:r>
          </a:p>
          <a:p>
            <a:pPr lvl="1">
              <a:defRPr/>
            </a:pPr>
            <a:r>
              <a:rPr lang="en-US" sz="1100" baseline="0" dirty="0" smtClean="0"/>
              <a:t>FORMATIVE – how your students learning process is going on, are they able to progress in their learning – individual task, syndicate works, and questions during the lesson </a:t>
            </a:r>
          </a:p>
          <a:p>
            <a:pPr lvl="1">
              <a:defRPr/>
            </a:pPr>
            <a:r>
              <a:rPr lang="en-US" sz="1100" baseline="0" dirty="0" smtClean="0"/>
              <a:t>SUMMATIVE – what have you learned, what you can you do and produce, like the exam on Thursday</a:t>
            </a:r>
            <a:endParaRPr lang="en-US" sz="1100" dirty="0" smtClean="0"/>
          </a:p>
          <a:p>
            <a:pPr lvl="1">
              <a:defRPr/>
            </a:pPr>
            <a:endParaRPr lang="en-US" sz="1100" dirty="0" smtClean="0"/>
          </a:p>
          <a:p>
            <a:pPr lvl="1">
              <a:defRPr/>
            </a:pPr>
            <a:r>
              <a:rPr lang="en-US" sz="1100" dirty="0" smtClean="0"/>
              <a:t>When and how your are using those different tools?</a:t>
            </a:r>
          </a:p>
          <a:p>
            <a:pPr lvl="1">
              <a:defRPr/>
            </a:pPr>
            <a:endParaRPr lang="en-US" sz="1100" dirty="0" smtClean="0"/>
          </a:p>
          <a:p>
            <a:pPr>
              <a:spcBef>
                <a:spcPct val="0"/>
              </a:spcBef>
            </a:pPr>
            <a:r>
              <a:rPr lang="en-US" altLang="en-US" sz="1100" dirty="0" smtClean="0">
                <a:ea typeface="ＭＳ Ｐゴシック"/>
                <a:cs typeface="Times New Roman" pitchFamily="18" charset="0"/>
              </a:rPr>
              <a:t>Normally an assessment plan describes:</a:t>
            </a:r>
          </a:p>
          <a:p>
            <a:pPr>
              <a:spcBef>
                <a:spcPct val="0"/>
              </a:spcBef>
            </a:pPr>
            <a:r>
              <a:rPr lang="en-US" altLang="en-US" sz="1100" dirty="0" smtClean="0">
                <a:ea typeface="ＭＳ Ｐゴシック"/>
                <a:cs typeface="Times New Roman" pitchFamily="18" charset="0"/>
              </a:rPr>
              <a:t>(1)  What to test </a:t>
            </a:r>
          </a:p>
          <a:p>
            <a:pPr>
              <a:spcBef>
                <a:spcPct val="0"/>
              </a:spcBef>
            </a:pPr>
            <a:r>
              <a:rPr lang="en-US" altLang="en-US" sz="1100" dirty="0" smtClean="0">
                <a:ea typeface="ＭＳ Ｐゴシック"/>
                <a:cs typeface="Times New Roman" pitchFamily="18" charset="0"/>
              </a:rPr>
              <a:t>(2)  How and when </a:t>
            </a:r>
          </a:p>
          <a:p>
            <a:pPr>
              <a:spcBef>
                <a:spcPct val="0"/>
              </a:spcBef>
            </a:pPr>
            <a:r>
              <a:rPr lang="en-US" altLang="en-US" sz="1100" dirty="0" smtClean="0">
                <a:ea typeface="ＭＳ Ｐゴシック"/>
                <a:cs typeface="Times New Roman" pitchFamily="18" charset="0"/>
              </a:rPr>
              <a:t>(3)  How the test results will be used</a:t>
            </a:r>
          </a:p>
          <a:p>
            <a:pPr>
              <a:spcBef>
                <a:spcPct val="0"/>
              </a:spcBef>
            </a:pPr>
            <a:r>
              <a:rPr lang="en-US" altLang="en-US" sz="1100" dirty="0" smtClean="0">
                <a:ea typeface="ＭＳ Ｐゴシック"/>
                <a:cs typeface="Times New Roman" pitchFamily="18" charset="0"/>
              </a:rPr>
              <a:t>(4)  What resources are required</a:t>
            </a:r>
          </a:p>
          <a:p>
            <a:pPr>
              <a:spcBef>
                <a:spcPct val="0"/>
              </a:spcBef>
            </a:pPr>
            <a:r>
              <a:rPr lang="en-US" altLang="en-US" sz="1100" dirty="0" smtClean="0">
                <a:ea typeface="ＭＳ Ｐゴシック"/>
                <a:cs typeface="Times New Roman" pitchFamily="18" charset="0"/>
              </a:rPr>
              <a:t>(5)  Are there any limitations </a:t>
            </a:r>
          </a:p>
          <a:p>
            <a:pPr>
              <a:spcBef>
                <a:spcPct val="0"/>
              </a:spcBef>
            </a:pPr>
            <a:r>
              <a:rPr lang="en-US" altLang="en-US" sz="1100" dirty="0" smtClean="0">
                <a:ea typeface="ＭＳ Ｐゴシック"/>
                <a:cs typeface="Times New Roman" pitchFamily="18" charset="0"/>
              </a:rPr>
              <a:t>(6)  And what is the impact on the learner both in the event of success or failure </a:t>
            </a:r>
          </a:p>
          <a:p>
            <a:pPr>
              <a:spcBef>
                <a:spcPct val="75000"/>
              </a:spcBef>
            </a:pPr>
            <a:endParaRPr lang="en-US" altLang="en-US" sz="1100" dirty="0" smtClean="0">
              <a:ea typeface="ＭＳ Ｐゴシック"/>
              <a:cs typeface="Times New Roman" pitchFamily="18" charset="0"/>
            </a:endParaRPr>
          </a:p>
          <a:p>
            <a:pPr>
              <a:spcBef>
                <a:spcPct val="0"/>
              </a:spcBef>
            </a:pPr>
            <a:endParaRPr lang="en-US" altLang="en-US" sz="1100" dirty="0" smtClean="0">
              <a:ea typeface="ＭＳ Ｐゴシック"/>
              <a:cs typeface="Times New Roman" pitchFamily="18" charset="0"/>
            </a:endParaRPr>
          </a:p>
          <a:p>
            <a:pPr lvl="1">
              <a:defRPr/>
            </a:pPr>
            <a:endParaRPr lang="en-US" sz="1100" dirty="0" smtClean="0"/>
          </a:p>
          <a:p>
            <a:pPr defTabSz="919163">
              <a:spcBef>
                <a:spcPct val="0"/>
              </a:spcBef>
            </a:pPr>
            <a:endParaRPr lang="en-US" sz="1100" dirty="0" smtClean="0"/>
          </a:p>
        </p:txBody>
      </p:sp>
      <p:sp>
        <p:nvSpPr>
          <p:cNvPr id="890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FE26F11-EA89-43D6-A9ED-80B1AAC4661A}" type="slidenum">
              <a:rPr lang="en-US">
                <a:solidFill>
                  <a:srgbClr val="000000"/>
                </a:solidFill>
              </a:rPr>
              <a:pPr/>
              <a:t>6</a:t>
            </a:fld>
            <a:endParaRPr 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Dian kuvan paikkamerkki 1"/>
          <p:cNvSpPr>
            <a:spLocks noGrp="1" noRot="1" noChangeAspect="1" noTextEdit="1"/>
          </p:cNvSpPr>
          <p:nvPr>
            <p:ph type="sldImg"/>
          </p:nvPr>
        </p:nvSpPr>
        <p:spPr bwMode="auto">
          <a:noFill/>
          <a:ln>
            <a:solidFill>
              <a:srgbClr val="000000"/>
            </a:solidFill>
            <a:miter lim="800000"/>
            <a:headEnd/>
            <a:tailEnd/>
          </a:ln>
        </p:spPr>
      </p:sp>
      <p:sp>
        <p:nvSpPr>
          <p:cNvPr id="99330" name="Huomautusten paikkamerkki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i-FI" altLang="en-US" sz="1100" dirty="0" smtClean="0">
                <a:ea typeface="ＭＳ Ｐゴシック"/>
                <a:cs typeface="ＭＳ Ｐゴシック"/>
              </a:rPr>
              <a:t>So Assessment</a:t>
            </a:r>
            <a:r>
              <a:rPr lang="fi-FI" altLang="en-US" sz="1100" baseline="0" dirty="0" smtClean="0">
                <a:ea typeface="ＭＳ Ｐゴシック"/>
                <a:cs typeface="ＭＳ Ｐゴシック"/>
              </a:rPr>
              <a:t> focuses on the students and what they have atchieved, what they have learned?</a:t>
            </a:r>
          </a:p>
          <a:p>
            <a:pPr>
              <a:spcBef>
                <a:spcPct val="0"/>
              </a:spcBef>
            </a:pPr>
            <a:endParaRPr lang="fi-FI" altLang="en-US" sz="1100" baseline="0" dirty="0" smtClean="0">
              <a:ea typeface="ＭＳ Ｐゴシック"/>
              <a:cs typeface="ＭＳ Ｐゴシック"/>
            </a:endParaRPr>
          </a:p>
          <a:p>
            <a:pPr>
              <a:spcBef>
                <a:spcPct val="0"/>
              </a:spcBef>
            </a:pPr>
            <a:r>
              <a:rPr lang="fi-FI" altLang="en-US" sz="1100" dirty="0" smtClean="0">
                <a:ea typeface="ＭＳ Ｐゴシック"/>
                <a:cs typeface="ＭＳ Ｐゴシック"/>
              </a:rPr>
              <a:t>So Let`s move on to the next topic</a:t>
            </a:r>
          </a:p>
          <a:p>
            <a:pPr>
              <a:spcBef>
                <a:spcPct val="0"/>
              </a:spcBef>
            </a:pPr>
            <a:endParaRPr lang="fi-FI" altLang="en-US" sz="1100" dirty="0" smtClean="0">
              <a:ea typeface="ＭＳ Ｐゴシック"/>
              <a:cs typeface="ＭＳ Ｐゴシック"/>
            </a:endParaRPr>
          </a:p>
          <a:p>
            <a:pPr>
              <a:spcBef>
                <a:spcPct val="0"/>
              </a:spcBef>
            </a:pPr>
            <a:r>
              <a:rPr lang="fi-FI" altLang="en-US" sz="1100" dirty="0" smtClean="0">
                <a:ea typeface="ＭＳ Ｐゴシック"/>
                <a:cs typeface="ＭＳ Ｐゴシック"/>
              </a:rPr>
              <a:t>What is Evaluation?</a:t>
            </a:r>
          </a:p>
          <a:p>
            <a:pPr>
              <a:spcBef>
                <a:spcPct val="0"/>
              </a:spcBef>
            </a:pPr>
            <a:r>
              <a:rPr lang="fi-FI" altLang="en-US" sz="1100" dirty="0" smtClean="0">
                <a:ea typeface="ＭＳ Ｐゴシック"/>
                <a:cs typeface="ＭＳ Ｐゴシック"/>
              </a:rPr>
              <a:t>And do we need to do it?</a:t>
            </a:r>
          </a:p>
          <a:p>
            <a:pPr>
              <a:spcBef>
                <a:spcPct val="0"/>
              </a:spcBef>
            </a:pPr>
            <a:endParaRPr lang="fi-FI" altLang="en-US" sz="1100" dirty="0" smtClean="0">
              <a:ea typeface="ＭＳ Ｐゴシック"/>
              <a:cs typeface="ＭＳ Ｐゴシック"/>
            </a:endParaRPr>
          </a:p>
          <a:p>
            <a:pPr>
              <a:spcBef>
                <a:spcPct val="0"/>
              </a:spcBef>
            </a:pPr>
            <a:r>
              <a:rPr lang="fi-FI" altLang="en-US" sz="1100" dirty="0" smtClean="0">
                <a:ea typeface="ＭＳ Ｐゴシック"/>
                <a:cs typeface="ＭＳ Ｐゴシック"/>
              </a:rPr>
              <a:t>Evaluation focuses more on the trainers,</a:t>
            </a:r>
            <a:r>
              <a:rPr lang="fi-FI" altLang="en-US" sz="1100" baseline="0" dirty="0" smtClean="0">
                <a:ea typeface="ＭＳ Ｐゴシック"/>
                <a:cs typeface="ＭＳ Ｐゴシック"/>
              </a:rPr>
              <a:t> training organisations and the end-uses of the skills, knowledge and competences.</a:t>
            </a:r>
            <a:endParaRPr lang="fi-FI" altLang="en-US" sz="1100" dirty="0" smtClean="0">
              <a:ea typeface="ＭＳ Ｐゴシック"/>
              <a:cs typeface="ＭＳ Ｐゴシック"/>
            </a:endParaRPr>
          </a:p>
          <a:p>
            <a:pPr>
              <a:spcBef>
                <a:spcPct val="0"/>
              </a:spcBef>
            </a:pPr>
            <a:endParaRPr lang="fi-FI" altLang="en-US" sz="1100" dirty="0" smtClean="0">
              <a:ea typeface="ＭＳ Ｐゴシック"/>
              <a:cs typeface="ＭＳ Ｐゴシック"/>
            </a:endParaRPr>
          </a:p>
        </p:txBody>
      </p:sp>
      <p:sp>
        <p:nvSpPr>
          <p:cNvPr id="99331" name="Dian numeron paikkamerkki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66875C-4086-4401-A031-A3FB893399D0}" type="slidenum">
              <a:rPr lang="sv-SE" altLang="en-US">
                <a:solidFill>
                  <a:srgbClr val="000000"/>
                </a:solidFill>
                <a:latin typeface="Arial" charset="0"/>
                <a:ea typeface="ＭＳ Ｐゴシック"/>
                <a:cs typeface="ＭＳ Ｐゴシック"/>
              </a:rPr>
              <a:pPr fontAlgn="base">
                <a:spcBef>
                  <a:spcPct val="0"/>
                </a:spcBef>
                <a:spcAft>
                  <a:spcPct val="0"/>
                </a:spcAft>
              </a:pPr>
              <a:t>7</a:t>
            </a:fld>
            <a:endParaRPr lang="sv-SE" altLang="en-US">
              <a:solidFill>
                <a:srgbClr val="000000"/>
              </a:solidFill>
              <a:latin typeface="Arial" charset="0"/>
              <a:ea typeface="ＭＳ Ｐゴシック"/>
              <a:cs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Dian kuvan paikkamerkki 1"/>
          <p:cNvSpPr>
            <a:spLocks noGrp="1" noRot="1" noChangeAspect="1" noTextEdit="1"/>
          </p:cNvSpPr>
          <p:nvPr>
            <p:ph type="sldImg"/>
          </p:nvPr>
        </p:nvSpPr>
        <p:spPr bwMode="auto">
          <a:noFill/>
          <a:ln>
            <a:solidFill>
              <a:srgbClr val="000000"/>
            </a:solidFill>
            <a:miter lim="800000"/>
            <a:headEnd/>
            <a:tailEnd/>
          </a:ln>
        </p:spPr>
      </p:sp>
      <p:sp>
        <p:nvSpPr>
          <p:cNvPr id="101378" name="Huomautusten paikkamerkki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en-US" sz="1100" dirty="0" smtClean="0">
                <a:ea typeface="ＭＳ Ｐゴシック"/>
                <a:cs typeface="ＭＳ Ｐゴシック"/>
              </a:rPr>
              <a:t>So lets sum up evaluation with NATO definition</a:t>
            </a:r>
          </a:p>
          <a:p>
            <a:pPr>
              <a:spcBef>
                <a:spcPct val="0"/>
              </a:spcBef>
            </a:pPr>
            <a:endParaRPr lang="en-US" altLang="en-US" sz="1100" dirty="0" smtClean="0">
              <a:ea typeface="ＭＳ Ｐゴシック"/>
              <a:cs typeface="ＭＳ Ｐゴシック"/>
            </a:endParaRPr>
          </a:p>
          <a:p>
            <a:pPr>
              <a:spcBef>
                <a:spcPct val="0"/>
              </a:spcBef>
            </a:pPr>
            <a:r>
              <a:rPr lang="en-US" altLang="en-US" sz="1100" dirty="0" smtClean="0">
                <a:ea typeface="ＭＳ Ｐゴシック"/>
                <a:cs typeface="ＭＳ Ｐゴシック"/>
              </a:rPr>
              <a:t>Evaluation is  a</a:t>
            </a:r>
          </a:p>
          <a:p>
            <a:pPr>
              <a:spcBef>
                <a:spcPct val="0"/>
              </a:spcBef>
            </a:pPr>
            <a:r>
              <a:rPr lang="en-US" altLang="en-US" sz="1100" b="1" dirty="0" smtClean="0">
                <a:ea typeface="ＭＳ Ｐゴシック"/>
                <a:cs typeface="ＭＳ Ｐゴシック"/>
              </a:rPr>
              <a:t>Systematic process</a:t>
            </a:r>
          </a:p>
          <a:p>
            <a:pPr>
              <a:spcBef>
                <a:spcPct val="0"/>
              </a:spcBef>
            </a:pPr>
            <a:r>
              <a:rPr lang="en-US" altLang="en-US" sz="1100" b="1" dirty="0" smtClean="0">
                <a:ea typeface="ＭＳ Ｐゴシック"/>
                <a:cs typeface="ＭＳ Ｐゴシック"/>
              </a:rPr>
              <a:t>To Collect data</a:t>
            </a:r>
          </a:p>
          <a:p>
            <a:pPr>
              <a:spcBef>
                <a:spcPct val="0"/>
              </a:spcBef>
            </a:pPr>
            <a:r>
              <a:rPr lang="en-US" altLang="en-US" sz="1100" b="1" dirty="0" smtClean="0">
                <a:ea typeface="ＭＳ Ｐゴシック"/>
                <a:cs typeface="ＭＳ Ｐゴシック"/>
              </a:rPr>
              <a:t>In order to ensure that we are meeting our requirements</a:t>
            </a:r>
          </a:p>
          <a:p>
            <a:pPr>
              <a:spcBef>
                <a:spcPct val="0"/>
              </a:spcBef>
            </a:pPr>
            <a:endParaRPr lang="en-US" altLang="en-US" sz="1100" b="1" dirty="0" smtClean="0">
              <a:ea typeface="ＭＳ Ｐゴシック"/>
              <a:cs typeface="ＭＳ Ｐゴシック"/>
            </a:endParaRPr>
          </a:p>
          <a:p>
            <a:pPr>
              <a:spcBef>
                <a:spcPct val="0"/>
              </a:spcBef>
            </a:pPr>
            <a:r>
              <a:rPr lang="en-US" altLang="en-US" sz="1100" b="1" dirty="0" smtClean="0">
                <a:ea typeface="ＭＳ Ｐゴシック"/>
                <a:cs typeface="ＭＳ Ｐゴシック"/>
              </a:rPr>
              <a:t>Be aware of that:</a:t>
            </a:r>
          </a:p>
          <a:p>
            <a:pPr>
              <a:spcBef>
                <a:spcPct val="0"/>
              </a:spcBef>
            </a:pPr>
            <a:r>
              <a:rPr lang="en-US" altLang="en-US" sz="1100" dirty="0" smtClean="0">
                <a:ea typeface="ＭＳ Ｐゴシック"/>
                <a:cs typeface="ＭＳ Ｐゴシック"/>
              </a:rPr>
              <a:t>1) We can have a course that is very entertaining, but your behavior does not change at all, you have not learned</a:t>
            </a:r>
          </a:p>
          <a:p>
            <a:pPr>
              <a:spcBef>
                <a:spcPct val="0"/>
              </a:spcBef>
            </a:pPr>
            <a:endParaRPr lang="en-US" altLang="en-US" sz="1100" dirty="0" smtClean="0">
              <a:ea typeface="ＭＳ Ｐゴシック"/>
              <a:cs typeface="ＭＳ Ｐゴシック"/>
            </a:endParaRPr>
          </a:p>
          <a:p>
            <a:pPr>
              <a:spcBef>
                <a:spcPct val="0"/>
              </a:spcBef>
            </a:pPr>
            <a:r>
              <a:rPr lang="en-US" altLang="en-US" sz="1100" dirty="0" smtClean="0">
                <a:ea typeface="ＭＳ Ｐゴシック"/>
                <a:cs typeface="ＭＳ Ｐゴシック"/>
              </a:rPr>
              <a:t>2)We can have a course that get`s a really great evaluation scores, everyone enjoys it, and every meets the learning outcomes, but those are not in link with real training requirements anymore, you have learned the wrong things</a:t>
            </a:r>
          </a:p>
          <a:p>
            <a:pPr>
              <a:spcBef>
                <a:spcPct val="0"/>
              </a:spcBef>
            </a:pPr>
            <a:r>
              <a:rPr lang="en-US" altLang="en-US" sz="1100" dirty="0" smtClean="0">
                <a:ea typeface="ＭＳ Ｐゴシック"/>
                <a:cs typeface="ＭＳ Ｐゴシック"/>
              </a:rPr>
              <a:t>But</a:t>
            </a:r>
          </a:p>
          <a:p>
            <a:pPr>
              <a:spcBef>
                <a:spcPct val="0"/>
              </a:spcBef>
            </a:pPr>
            <a:r>
              <a:rPr lang="en-US" altLang="en-US" sz="1100" dirty="0" smtClean="0">
                <a:ea typeface="ＭＳ Ｐゴシック"/>
                <a:cs typeface="ＭＳ Ｐゴシック"/>
              </a:rPr>
              <a:t>3) We can also have a course that is really </a:t>
            </a:r>
            <a:r>
              <a:rPr lang="en-US" altLang="en-US" sz="1100" b="1" dirty="0" err="1" smtClean="0">
                <a:ea typeface="ＭＳ Ｐゴシック"/>
                <a:cs typeface="ＭＳ Ｐゴシック"/>
              </a:rPr>
              <a:t>edutaining</a:t>
            </a:r>
            <a:r>
              <a:rPr lang="en-US" altLang="en-US" sz="1100" dirty="0" smtClean="0">
                <a:ea typeface="ＭＳ Ｐゴシック"/>
                <a:cs typeface="ＭＳ Ｐゴシック"/>
              </a:rPr>
              <a:t>, students enjoy it, students master the learning outcomes and the course also meets all the operational and training requirements what for it was greater.</a:t>
            </a:r>
          </a:p>
        </p:txBody>
      </p:sp>
      <p:sp>
        <p:nvSpPr>
          <p:cNvPr id="101379" name="Dian numeron paikkamerkki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A1E470-D02C-4133-B0B6-8FE360C0CFAA}" type="slidenum">
              <a:rPr lang="sv-SE" altLang="en-US">
                <a:solidFill>
                  <a:srgbClr val="000000"/>
                </a:solidFill>
                <a:latin typeface="Arial" charset="0"/>
                <a:ea typeface="ＭＳ Ｐゴシック"/>
                <a:cs typeface="ＭＳ Ｐゴシック"/>
              </a:rPr>
              <a:pPr fontAlgn="base">
                <a:spcBef>
                  <a:spcPct val="0"/>
                </a:spcBef>
                <a:spcAft>
                  <a:spcPct val="0"/>
                </a:spcAft>
              </a:pPr>
              <a:t>8</a:t>
            </a:fld>
            <a:endParaRPr lang="sv-SE" altLang="en-US">
              <a:solidFill>
                <a:srgbClr val="000000"/>
              </a:solidFill>
              <a:latin typeface="Arial" charset="0"/>
              <a:ea typeface="ＭＳ Ｐゴシック"/>
              <a:cs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defTabSz="919163">
              <a:spcBef>
                <a:spcPct val="0"/>
              </a:spcBef>
            </a:pPr>
            <a:r>
              <a:rPr lang="en-US" sz="1100" dirty="0" smtClean="0"/>
              <a:t>How this lesson will be evaluated? </a:t>
            </a:r>
          </a:p>
          <a:p>
            <a:pPr defTabSz="919163">
              <a:spcBef>
                <a:spcPct val="0"/>
              </a:spcBef>
            </a:pPr>
            <a:r>
              <a:rPr lang="en-US" sz="1100" dirty="0" smtClean="0"/>
              <a:t>How does the teacher collect feedback?</a:t>
            </a:r>
          </a:p>
          <a:p>
            <a:pPr defTabSz="919163">
              <a:spcBef>
                <a:spcPct val="0"/>
              </a:spcBef>
            </a:pPr>
            <a:endParaRPr lang="en-US" sz="1100" dirty="0" smtClean="0"/>
          </a:p>
          <a:p>
            <a:pPr defTabSz="919163">
              <a:spcBef>
                <a:spcPct val="0"/>
              </a:spcBef>
            </a:pPr>
            <a:r>
              <a:rPr lang="en-US" sz="1100" dirty="0" smtClean="0"/>
              <a:t>Do you want to collect</a:t>
            </a:r>
            <a:r>
              <a:rPr lang="en-US" sz="1100" baseline="0" dirty="0" smtClean="0"/>
              <a:t> feedback on students self-assessment – students own opinion on if they have or have not achieved the required learning outcomes? You can later evaluate if those answers are in line with exam results, for example.</a:t>
            </a:r>
            <a:endParaRPr lang="en-US" sz="1100" dirty="0" smtClean="0"/>
          </a:p>
          <a:p>
            <a:pPr defTabSz="919163">
              <a:spcBef>
                <a:spcPct val="0"/>
              </a:spcBef>
            </a:pPr>
            <a:endParaRPr lang="en-US" sz="1100" dirty="0" smtClean="0"/>
          </a:p>
          <a:p>
            <a:pPr defTabSz="919163">
              <a:spcBef>
                <a:spcPct val="0"/>
              </a:spcBef>
            </a:pPr>
            <a:r>
              <a:rPr lang="en-US" sz="1100" dirty="0" smtClean="0"/>
              <a:t>Do you</a:t>
            </a:r>
            <a:r>
              <a:rPr lang="en-US" sz="1100" baseline="0" dirty="0" smtClean="0"/>
              <a:t> want to collect feedback on students opinion on different learning activities and lessons? How useful different lessons and exercises were? But keep in mind that this can change over time – you might not always see the value of task or exercise right away.</a:t>
            </a:r>
          </a:p>
          <a:p>
            <a:pPr defTabSz="919163">
              <a:spcBef>
                <a:spcPct val="0"/>
              </a:spcBef>
            </a:pPr>
            <a:endParaRPr lang="en-US" sz="1100" baseline="0" dirty="0" smtClean="0"/>
          </a:p>
          <a:p>
            <a:pPr defTabSz="919163">
              <a:spcBef>
                <a:spcPct val="0"/>
              </a:spcBef>
            </a:pPr>
            <a:r>
              <a:rPr lang="en-US" sz="1100" baseline="0" dirty="0" smtClean="0"/>
              <a:t>Or collect feedback from both – like we do in this course!</a:t>
            </a:r>
            <a:endParaRPr lang="en-US" sz="1100" dirty="0" smtClean="0"/>
          </a:p>
          <a:p>
            <a:pPr defTabSz="919163">
              <a:spcBef>
                <a:spcPct val="0"/>
              </a:spcBef>
            </a:pPr>
            <a:endParaRPr lang="en-US" sz="1100" dirty="0" smtClean="0"/>
          </a:p>
        </p:txBody>
      </p:sp>
      <p:sp>
        <p:nvSpPr>
          <p:cNvPr id="890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E26F11-EA89-43D6-A9ED-80B1AAC4661A}" type="slidenum">
              <a:rPr lang="en-US">
                <a:solidFill>
                  <a:srgbClr val="000000"/>
                </a:solidFill>
              </a:rPr>
              <a:pPr fontAlgn="base">
                <a:spcBef>
                  <a:spcPct val="0"/>
                </a:spcBef>
                <a:spcAft>
                  <a:spcPct val="0"/>
                </a:spcAft>
              </a:pPr>
              <a:t>9</a:t>
            </a:fld>
            <a:endParaRPr 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en-US"/>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US"/>
          </a:p>
        </p:txBody>
      </p:sp>
      <p:sp>
        <p:nvSpPr>
          <p:cNvPr id="4" name="Platshållare för datum 3"/>
          <p:cNvSpPr>
            <a:spLocks noGrp="1"/>
          </p:cNvSpPr>
          <p:nvPr>
            <p:ph type="dt" sz="half" idx="10"/>
          </p:nvPr>
        </p:nvSpPr>
        <p:spPr/>
        <p:txBody>
          <a:bodyPr/>
          <a:lstStyle>
            <a:lvl1pPr>
              <a:defRPr/>
            </a:lvl1pPr>
          </a:lstStyle>
          <a:p>
            <a:pPr>
              <a:defRPr/>
            </a:pPr>
            <a:fld id="{6C65A40C-0232-4C0E-886C-8E65908B31C2}" type="datetimeFigureOut">
              <a:rPr lang="en-US"/>
              <a:pPr>
                <a:defRPr/>
              </a:pPr>
              <a:t>11/18/2015</a:t>
            </a:fld>
            <a:endParaRPr lang="en-US" dirty="0"/>
          </a:p>
        </p:txBody>
      </p:sp>
      <p:sp>
        <p:nvSpPr>
          <p:cNvPr id="5" name="Platshållare för sidfot 4"/>
          <p:cNvSpPr>
            <a:spLocks noGrp="1"/>
          </p:cNvSpPr>
          <p:nvPr>
            <p:ph type="ftr" sz="quarter" idx="11"/>
          </p:nvPr>
        </p:nvSpPr>
        <p:spPr/>
        <p:txBody>
          <a:bodyPr/>
          <a:lstStyle>
            <a:lvl1pPr>
              <a:defRPr/>
            </a:lvl1pPr>
          </a:lstStyle>
          <a:p>
            <a:pPr>
              <a:defRPr/>
            </a:pPr>
            <a:endParaRPr lang="en-US"/>
          </a:p>
        </p:txBody>
      </p:sp>
      <p:sp>
        <p:nvSpPr>
          <p:cNvPr id="6" name="Platshållare för bildnummer 5"/>
          <p:cNvSpPr>
            <a:spLocks noGrp="1"/>
          </p:cNvSpPr>
          <p:nvPr>
            <p:ph type="sldNum" sz="quarter" idx="12"/>
          </p:nvPr>
        </p:nvSpPr>
        <p:spPr/>
        <p:txBody>
          <a:bodyPr/>
          <a:lstStyle>
            <a:lvl1pPr>
              <a:defRPr/>
            </a:lvl1pPr>
          </a:lstStyle>
          <a:p>
            <a:pPr>
              <a:defRPr/>
            </a:pPr>
            <a:fld id="{6A9BCF3A-05D7-4EC1-8EC8-EA7C5836F32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3"/>
          <p:cNvSpPr>
            <a:spLocks noGrp="1"/>
          </p:cNvSpPr>
          <p:nvPr>
            <p:ph type="dt" sz="half" idx="10"/>
          </p:nvPr>
        </p:nvSpPr>
        <p:spPr/>
        <p:txBody>
          <a:bodyPr/>
          <a:lstStyle>
            <a:lvl1pPr>
              <a:defRPr/>
            </a:lvl1pPr>
          </a:lstStyle>
          <a:p>
            <a:pPr>
              <a:defRPr/>
            </a:pPr>
            <a:fld id="{55C2A9B0-DB54-4699-816A-C54FD956D42D}" type="datetimeFigureOut">
              <a:rPr lang="en-US"/>
              <a:pPr>
                <a:defRPr/>
              </a:pPr>
              <a:t>11/18/2015</a:t>
            </a:fld>
            <a:endParaRPr lang="en-US" dirty="0"/>
          </a:p>
        </p:txBody>
      </p:sp>
      <p:sp>
        <p:nvSpPr>
          <p:cNvPr id="5" name="Platshållare för sidfot 4"/>
          <p:cNvSpPr>
            <a:spLocks noGrp="1"/>
          </p:cNvSpPr>
          <p:nvPr>
            <p:ph type="ftr" sz="quarter" idx="11"/>
          </p:nvPr>
        </p:nvSpPr>
        <p:spPr/>
        <p:txBody>
          <a:bodyPr/>
          <a:lstStyle>
            <a:lvl1pPr>
              <a:defRPr/>
            </a:lvl1pPr>
          </a:lstStyle>
          <a:p>
            <a:pPr>
              <a:defRPr/>
            </a:pPr>
            <a:endParaRPr lang="en-US"/>
          </a:p>
        </p:txBody>
      </p:sp>
      <p:sp>
        <p:nvSpPr>
          <p:cNvPr id="6" name="Platshållare för bildnummer 5"/>
          <p:cNvSpPr>
            <a:spLocks noGrp="1"/>
          </p:cNvSpPr>
          <p:nvPr>
            <p:ph type="sldNum" sz="quarter" idx="12"/>
          </p:nvPr>
        </p:nvSpPr>
        <p:spPr/>
        <p:txBody>
          <a:bodyPr/>
          <a:lstStyle>
            <a:lvl1pPr>
              <a:defRPr/>
            </a:lvl1pPr>
          </a:lstStyle>
          <a:p>
            <a:pPr>
              <a:defRPr/>
            </a:pPr>
            <a:fld id="{92FB9BC0-FF8D-422E-8223-300680C2AD04}" type="slidenum">
              <a:rPr lang="en-US"/>
              <a:pPr>
                <a:defRPr/>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Mallsida hel bild">
    <p:spTree>
      <p:nvGrpSpPr>
        <p:cNvPr id="1" name=""/>
        <p:cNvGrpSpPr/>
        <p:nvPr/>
      </p:nvGrpSpPr>
      <p:grpSpPr>
        <a:xfrm>
          <a:off x="0" y="0"/>
          <a:ext cx="0" cy="0"/>
          <a:chOff x="0" y="0"/>
          <a:chExt cx="0" cy="0"/>
        </a:xfrm>
      </p:grpSpPr>
      <p:sp>
        <p:nvSpPr>
          <p:cNvPr id="2" name="Rektangel 2"/>
          <p:cNvSpPr/>
          <p:nvPr/>
        </p:nvSpPr>
        <p:spPr>
          <a:xfrm>
            <a:off x="0" y="619125"/>
            <a:ext cx="9147175" cy="56229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solidFill>
                <a:prstClr val="white"/>
              </a:solidFill>
            </a:endParaRPr>
          </a:p>
        </p:txBody>
      </p:sp>
      <p:pic>
        <p:nvPicPr>
          <p:cNvPr id="3" name="Bildobjekt 5"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19500" y="243681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31010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Mallsida 2 bilder">
    <p:spTree>
      <p:nvGrpSpPr>
        <p:cNvPr id="1" name=""/>
        <p:cNvGrpSpPr/>
        <p:nvPr/>
      </p:nvGrpSpPr>
      <p:grpSpPr>
        <a:xfrm>
          <a:off x="0" y="0"/>
          <a:ext cx="0" cy="0"/>
          <a:chOff x="0" y="0"/>
          <a:chExt cx="0" cy="0"/>
        </a:xfrm>
      </p:grpSpPr>
      <p:sp>
        <p:nvSpPr>
          <p:cNvPr id="2" name="Rektangel 2"/>
          <p:cNvSpPr/>
          <p:nvPr/>
        </p:nvSpPr>
        <p:spPr>
          <a:xfrm>
            <a:off x="4714875" y="623888"/>
            <a:ext cx="4429125" cy="5619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solidFill>
                <a:prstClr val="white"/>
              </a:solidFill>
            </a:endParaRPr>
          </a:p>
        </p:txBody>
      </p:sp>
      <p:sp>
        <p:nvSpPr>
          <p:cNvPr id="3" name="Rektangel 4"/>
          <p:cNvSpPr/>
          <p:nvPr/>
        </p:nvSpPr>
        <p:spPr>
          <a:xfrm>
            <a:off x="0" y="623888"/>
            <a:ext cx="4429125" cy="5619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solidFill>
                <a:prstClr val="white"/>
              </a:solidFill>
            </a:endParaRPr>
          </a:p>
        </p:txBody>
      </p:sp>
      <p:pic>
        <p:nvPicPr>
          <p:cNvPr id="4" name="Bildobjekt 3"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7263" y="243681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5"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22388" y="243681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21313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Mallsida 4 bilder">
    <p:spTree>
      <p:nvGrpSpPr>
        <p:cNvPr id="1" name=""/>
        <p:cNvGrpSpPr/>
        <p:nvPr/>
      </p:nvGrpSpPr>
      <p:grpSpPr>
        <a:xfrm>
          <a:off x="0" y="0"/>
          <a:ext cx="0" cy="0"/>
          <a:chOff x="0" y="0"/>
          <a:chExt cx="0" cy="0"/>
        </a:xfrm>
      </p:grpSpPr>
      <p:sp>
        <p:nvSpPr>
          <p:cNvPr id="2" name="Rektangel 6"/>
          <p:cNvSpPr/>
          <p:nvPr/>
        </p:nvSpPr>
        <p:spPr>
          <a:xfrm>
            <a:off x="1588" y="619125"/>
            <a:ext cx="4337050" cy="26241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solidFill>
                <a:prstClr val="white"/>
              </a:solidFill>
            </a:endParaRPr>
          </a:p>
        </p:txBody>
      </p:sp>
      <p:pic>
        <p:nvPicPr>
          <p:cNvPr id="3" name="Bildobjekt 7"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2525" y="96043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ktangel 6"/>
          <p:cNvSpPr/>
          <p:nvPr/>
        </p:nvSpPr>
        <p:spPr>
          <a:xfrm>
            <a:off x="4810125" y="619125"/>
            <a:ext cx="4337050" cy="26241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solidFill>
                <a:prstClr val="white"/>
              </a:solidFill>
            </a:endParaRPr>
          </a:p>
        </p:txBody>
      </p:sp>
      <p:pic>
        <p:nvPicPr>
          <p:cNvPr id="5" name="Bildobjekt 7"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96043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6"/>
          <p:cNvSpPr/>
          <p:nvPr/>
        </p:nvSpPr>
        <p:spPr>
          <a:xfrm>
            <a:off x="1588" y="3617913"/>
            <a:ext cx="4338637" cy="26241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solidFill>
                <a:prstClr val="white"/>
              </a:solidFill>
            </a:endParaRPr>
          </a:p>
        </p:txBody>
      </p:sp>
      <p:pic>
        <p:nvPicPr>
          <p:cNvPr id="7" name="Bildobjekt 7"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2525" y="401796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6"/>
          <p:cNvSpPr/>
          <p:nvPr/>
        </p:nvSpPr>
        <p:spPr>
          <a:xfrm>
            <a:off x="4810125" y="3617913"/>
            <a:ext cx="4337050" cy="26241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solidFill>
                <a:prstClr val="white"/>
              </a:solidFill>
            </a:endParaRPr>
          </a:p>
        </p:txBody>
      </p:sp>
      <p:pic>
        <p:nvPicPr>
          <p:cNvPr id="9" name="Bildobjekt 7"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401796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137785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bildnummer 5"/>
          <p:cNvSpPr>
            <a:spLocks noGrp="1"/>
          </p:cNvSpPr>
          <p:nvPr>
            <p:ph type="sldNum" sz="quarter" idx="10"/>
          </p:nvPr>
        </p:nvSpPr>
        <p:spPr/>
        <p:txBody>
          <a:bodyPr/>
          <a:lstStyle>
            <a:lvl1pPr>
              <a:defRPr/>
            </a:lvl1pPr>
          </a:lstStyle>
          <a:p>
            <a:pPr>
              <a:defRPr/>
            </a:pPr>
            <a:fld id="{5A61A267-CDD6-4A58-B621-ABC5F59C897F}" type="slidenum">
              <a:rPr lang="en-US"/>
              <a:pPr>
                <a:defRPr/>
              </a:pPr>
              <a:t>‹#›</a:t>
            </a:fld>
            <a:endParaRPr lang="en-US" dirty="0"/>
          </a:p>
        </p:txBody>
      </p:sp>
      <p:sp>
        <p:nvSpPr>
          <p:cNvPr id="5" name="Platshållare för datum 3"/>
          <p:cNvSpPr>
            <a:spLocks noGrp="1"/>
          </p:cNvSpPr>
          <p:nvPr>
            <p:ph type="dt" sz="half" idx="11"/>
          </p:nvPr>
        </p:nvSpPr>
        <p:spPr/>
        <p:txBody>
          <a:bodyPr/>
          <a:lstStyle>
            <a:lvl1pPr>
              <a:defRPr/>
            </a:lvl1pPr>
          </a:lstStyle>
          <a:p>
            <a:pPr>
              <a:defRPr/>
            </a:pPr>
            <a:fld id="{27AC0FE9-B4B7-4E1F-A6CD-10C4B04D729F}" type="datetimeFigureOut">
              <a:rPr lang="en-US"/>
              <a:pPr>
                <a:defRPr/>
              </a:pPr>
              <a:t>11/18/2015</a:t>
            </a:fld>
            <a:endParaRPr lang="en-US" dirty="0"/>
          </a:p>
        </p:txBody>
      </p:sp>
      <p:sp>
        <p:nvSpPr>
          <p:cNvPr id="6" name="Platshållare för sidfot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40014072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836712"/>
            <a:ext cx="2057400" cy="5289451"/>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836712"/>
            <a:ext cx="6019800" cy="5289451"/>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bildnummer 5"/>
          <p:cNvSpPr>
            <a:spLocks noGrp="1"/>
          </p:cNvSpPr>
          <p:nvPr>
            <p:ph type="sldNum" sz="quarter" idx="10"/>
          </p:nvPr>
        </p:nvSpPr>
        <p:spPr/>
        <p:txBody>
          <a:bodyPr/>
          <a:lstStyle>
            <a:lvl1pPr>
              <a:defRPr/>
            </a:lvl1pPr>
          </a:lstStyle>
          <a:p>
            <a:pPr>
              <a:defRPr/>
            </a:pPr>
            <a:fld id="{63F66129-0A45-4AC4-84A1-1FF400467BAB}" type="slidenum">
              <a:rPr lang="en-US"/>
              <a:pPr>
                <a:defRPr/>
              </a:pPr>
              <a:t>‹#›</a:t>
            </a:fld>
            <a:endParaRPr lang="en-US" dirty="0"/>
          </a:p>
        </p:txBody>
      </p:sp>
      <p:sp>
        <p:nvSpPr>
          <p:cNvPr id="5" name="Platshållare för datum 3"/>
          <p:cNvSpPr>
            <a:spLocks noGrp="1"/>
          </p:cNvSpPr>
          <p:nvPr>
            <p:ph type="dt" sz="half" idx="11"/>
          </p:nvPr>
        </p:nvSpPr>
        <p:spPr/>
        <p:txBody>
          <a:bodyPr/>
          <a:lstStyle>
            <a:lvl1pPr>
              <a:defRPr/>
            </a:lvl1pPr>
          </a:lstStyle>
          <a:p>
            <a:pPr>
              <a:defRPr/>
            </a:pPr>
            <a:fld id="{13FAB5AC-D719-4B0D-A9E3-6E6D871DBBCE}" type="datetimeFigureOut">
              <a:rPr lang="en-US"/>
              <a:pPr>
                <a:defRPr/>
              </a:pPr>
              <a:t>11/18/2015</a:t>
            </a:fld>
            <a:endParaRPr lang="en-US" dirty="0"/>
          </a:p>
        </p:txBody>
      </p:sp>
      <p:sp>
        <p:nvSpPr>
          <p:cNvPr id="6" name="Platshållare för sidfot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0166734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en-US"/>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US"/>
          </a:p>
        </p:txBody>
      </p:sp>
      <p:sp>
        <p:nvSpPr>
          <p:cNvPr id="4" name="Platshållare för datum 3"/>
          <p:cNvSpPr>
            <a:spLocks noGrp="1"/>
          </p:cNvSpPr>
          <p:nvPr>
            <p:ph type="dt" sz="half" idx="10"/>
          </p:nvPr>
        </p:nvSpPr>
        <p:spPr/>
        <p:txBody>
          <a:bodyPr/>
          <a:lstStyle>
            <a:lvl1pPr>
              <a:defRPr/>
            </a:lvl1pPr>
          </a:lstStyle>
          <a:p>
            <a:pPr>
              <a:defRPr/>
            </a:pPr>
            <a:fld id="{6C65A40C-0232-4C0E-886C-8E65908B31C2}" type="datetimeFigureOut">
              <a:rPr lang="en-US">
                <a:solidFill>
                  <a:prstClr val="black">
                    <a:tint val="75000"/>
                  </a:prstClr>
                </a:solidFill>
              </a:rPr>
              <a:pPr>
                <a:defRPr/>
              </a:pPr>
              <a:t>11/18/2015</a:t>
            </a:fld>
            <a:endParaRPr lang="en-US" dirty="0">
              <a:solidFill>
                <a:prstClr val="black">
                  <a:tint val="75000"/>
                </a:prstClr>
              </a:solidFill>
            </a:endParaRPr>
          </a:p>
        </p:txBody>
      </p:sp>
      <p:sp>
        <p:nvSpPr>
          <p:cNvPr id="5" name="Platshållare för sidfo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Platshållare för bildnummer 5"/>
          <p:cNvSpPr>
            <a:spLocks noGrp="1"/>
          </p:cNvSpPr>
          <p:nvPr>
            <p:ph type="sldNum" sz="quarter" idx="12"/>
          </p:nvPr>
        </p:nvSpPr>
        <p:spPr/>
        <p:txBody>
          <a:bodyPr/>
          <a:lstStyle>
            <a:lvl1pPr>
              <a:defRPr/>
            </a:lvl1pPr>
          </a:lstStyle>
          <a:p>
            <a:pPr>
              <a:defRPr/>
            </a:pPr>
            <a:fld id="{6A9BCF3A-05D7-4EC1-8EC8-EA7C5836F32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9939706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3"/>
          <p:cNvSpPr>
            <a:spLocks noGrp="1"/>
          </p:cNvSpPr>
          <p:nvPr>
            <p:ph type="dt" sz="half" idx="10"/>
          </p:nvPr>
        </p:nvSpPr>
        <p:spPr/>
        <p:txBody>
          <a:bodyPr/>
          <a:lstStyle>
            <a:lvl1pPr>
              <a:defRPr/>
            </a:lvl1pPr>
          </a:lstStyle>
          <a:p>
            <a:pPr>
              <a:defRPr/>
            </a:pPr>
            <a:fld id="{DD929AF3-7636-4C67-9982-2E0511ADD03C}" type="datetimeFigureOut">
              <a:rPr lang="en-US">
                <a:solidFill>
                  <a:prstClr val="black">
                    <a:tint val="75000"/>
                  </a:prstClr>
                </a:solidFill>
              </a:rPr>
              <a:pPr>
                <a:defRPr/>
              </a:pPr>
              <a:t>11/18/2015</a:t>
            </a:fld>
            <a:endParaRPr lang="en-US" dirty="0">
              <a:solidFill>
                <a:prstClr val="black">
                  <a:tint val="75000"/>
                </a:prstClr>
              </a:solidFill>
            </a:endParaRPr>
          </a:p>
        </p:txBody>
      </p:sp>
      <p:sp>
        <p:nvSpPr>
          <p:cNvPr id="5" name="Platshållare för sidfo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Platshållare för bildnummer 5"/>
          <p:cNvSpPr>
            <a:spLocks noGrp="1"/>
          </p:cNvSpPr>
          <p:nvPr>
            <p:ph type="sldNum" sz="quarter" idx="12"/>
          </p:nvPr>
        </p:nvSpPr>
        <p:spPr/>
        <p:txBody>
          <a:bodyPr/>
          <a:lstStyle>
            <a:lvl1pPr>
              <a:defRPr/>
            </a:lvl1pPr>
          </a:lstStyle>
          <a:p>
            <a:pPr>
              <a:defRPr/>
            </a:pPr>
            <a:fld id="{5B5D6938-4D42-4585-9C86-076807529AA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1710782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en-US"/>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pPr>
              <a:defRPr/>
            </a:pPr>
            <a:fld id="{0E166A17-6A39-47FE-9C10-7A682355369B}" type="datetimeFigureOut">
              <a:rPr lang="en-US">
                <a:solidFill>
                  <a:prstClr val="black">
                    <a:tint val="75000"/>
                  </a:prstClr>
                </a:solidFill>
              </a:rPr>
              <a:pPr>
                <a:defRPr/>
              </a:pPr>
              <a:t>11/18/2015</a:t>
            </a:fld>
            <a:endParaRPr lang="en-US" dirty="0">
              <a:solidFill>
                <a:prstClr val="black">
                  <a:tint val="75000"/>
                </a:prstClr>
              </a:solidFill>
            </a:endParaRPr>
          </a:p>
        </p:txBody>
      </p:sp>
      <p:sp>
        <p:nvSpPr>
          <p:cNvPr id="5" name="Platshållare för sidfo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Platshållare för bildnummer 5"/>
          <p:cNvSpPr>
            <a:spLocks noGrp="1"/>
          </p:cNvSpPr>
          <p:nvPr>
            <p:ph type="sldNum" sz="quarter" idx="12"/>
          </p:nvPr>
        </p:nvSpPr>
        <p:spPr/>
        <p:txBody>
          <a:bodyPr/>
          <a:lstStyle>
            <a:lvl1pPr>
              <a:defRPr/>
            </a:lvl1pPr>
          </a:lstStyle>
          <a:p>
            <a:pPr>
              <a:defRPr/>
            </a:pPr>
            <a:fld id="{9C669C55-847C-44C0-A097-5A3539311E2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0271124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Platshållare för datum 3"/>
          <p:cNvSpPr>
            <a:spLocks noGrp="1"/>
          </p:cNvSpPr>
          <p:nvPr>
            <p:ph type="dt" sz="half" idx="10"/>
          </p:nvPr>
        </p:nvSpPr>
        <p:spPr/>
        <p:txBody>
          <a:bodyPr/>
          <a:lstStyle>
            <a:lvl1pPr>
              <a:defRPr/>
            </a:lvl1pPr>
          </a:lstStyle>
          <a:p>
            <a:pPr>
              <a:defRPr/>
            </a:pPr>
            <a:fld id="{3DFD031B-0E36-41DD-862B-47F15371A74C}" type="datetimeFigureOut">
              <a:rPr lang="en-US">
                <a:solidFill>
                  <a:prstClr val="black">
                    <a:tint val="75000"/>
                  </a:prstClr>
                </a:solidFill>
              </a:rPr>
              <a:pPr>
                <a:defRPr/>
              </a:pPr>
              <a:t>11/18/2015</a:t>
            </a:fld>
            <a:endParaRPr lang="en-US" dirty="0">
              <a:solidFill>
                <a:prstClr val="black">
                  <a:tint val="75000"/>
                </a:prstClr>
              </a:solidFill>
            </a:endParaRPr>
          </a:p>
        </p:txBody>
      </p:sp>
      <p:sp>
        <p:nvSpPr>
          <p:cNvPr id="6" name="Platshållare för sidfo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Platshållare för bildnummer 5"/>
          <p:cNvSpPr>
            <a:spLocks noGrp="1"/>
          </p:cNvSpPr>
          <p:nvPr>
            <p:ph type="sldNum" sz="quarter" idx="12"/>
          </p:nvPr>
        </p:nvSpPr>
        <p:spPr/>
        <p:txBody>
          <a:bodyPr/>
          <a:lstStyle>
            <a:lvl1pPr>
              <a:defRPr/>
            </a:lvl1pPr>
          </a:lstStyle>
          <a:p>
            <a:pPr>
              <a:defRPr/>
            </a:pPr>
            <a:fld id="{1ECCBC59-AB0C-464F-8DAD-9EF3990D3D8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5548639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en-US"/>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7" name="Platshållare för datum 3"/>
          <p:cNvSpPr>
            <a:spLocks noGrp="1"/>
          </p:cNvSpPr>
          <p:nvPr>
            <p:ph type="dt" sz="half" idx="10"/>
          </p:nvPr>
        </p:nvSpPr>
        <p:spPr/>
        <p:txBody>
          <a:bodyPr/>
          <a:lstStyle>
            <a:lvl1pPr>
              <a:defRPr/>
            </a:lvl1pPr>
          </a:lstStyle>
          <a:p>
            <a:pPr>
              <a:defRPr/>
            </a:pPr>
            <a:fld id="{07C21985-3C25-49B7-BC8C-EE847DD93706}" type="datetimeFigureOut">
              <a:rPr lang="en-US">
                <a:solidFill>
                  <a:prstClr val="black">
                    <a:tint val="75000"/>
                  </a:prstClr>
                </a:solidFill>
              </a:rPr>
              <a:pPr>
                <a:defRPr/>
              </a:pPr>
              <a:t>11/18/2015</a:t>
            </a:fld>
            <a:endParaRPr lang="en-US" dirty="0">
              <a:solidFill>
                <a:prstClr val="black">
                  <a:tint val="75000"/>
                </a:prstClr>
              </a:solidFill>
            </a:endParaRPr>
          </a:p>
        </p:txBody>
      </p:sp>
      <p:sp>
        <p:nvSpPr>
          <p:cNvPr id="8" name="Platshållare för sidfo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Platshållare för bildnummer 5"/>
          <p:cNvSpPr>
            <a:spLocks noGrp="1"/>
          </p:cNvSpPr>
          <p:nvPr>
            <p:ph type="sldNum" sz="quarter" idx="12"/>
          </p:nvPr>
        </p:nvSpPr>
        <p:spPr/>
        <p:txBody>
          <a:bodyPr/>
          <a:lstStyle>
            <a:lvl1pPr>
              <a:defRPr/>
            </a:lvl1pPr>
          </a:lstStyle>
          <a:p>
            <a:pPr>
              <a:defRPr/>
            </a:pPr>
            <a:fld id="{A113D075-231B-4705-81A2-4E317E8D002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12847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en-US"/>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3"/>
          <p:cNvSpPr>
            <a:spLocks noGrp="1"/>
          </p:cNvSpPr>
          <p:nvPr>
            <p:ph type="dt" sz="half" idx="10"/>
          </p:nvPr>
        </p:nvSpPr>
        <p:spPr/>
        <p:txBody>
          <a:bodyPr/>
          <a:lstStyle>
            <a:lvl1pPr>
              <a:defRPr/>
            </a:lvl1pPr>
          </a:lstStyle>
          <a:p>
            <a:pPr>
              <a:defRPr/>
            </a:pPr>
            <a:fld id="{C2D8A534-8BA1-4E52-8505-F944903C0E18}" type="datetimeFigureOut">
              <a:rPr lang="en-US"/>
              <a:pPr>
                <a:defRPr/>
              </a:pPr>
              <a:t>11/18/2015</a:t>
            </a:fld>
            <a:endParaRPr lang="en-US" dirty="0"/>
          </a:p>
        </p:txBody>
      </p:sp>
      <p:sp>
        <p:nvSpPr>
          <p:cNvPr id="5" name="Platshållare för sidfot 4"/>
          <p:cNvSpPr>
            <a:spLocks noGrp="1"/>
          </p:cNvSpPr>
          <p:nvPr>
            <p:ph type="ftr" sz="quarter" idx="11"/>
          </p:nvPr>
        </p:nvSpPr>
        <p:spPr/>
        <p:txBody>
          <a:bodyPr/>
          <a:lstStyle>
            <a:lvl1pPr>
              <a:defRPr/>
            </a:lvl1pPr>
          </a:lstStyle>
          <a:p>
            <a:pPr>
              <a:defRPr/>
            </a:pPr>
            <a:endParaRPr lang="en-US"/>
          </a:p>
        </p:txBody>
      </p:sp>
      <p:sp>
        <p:nvSpPr>
          <p:cNvPr id="6" name="Platshållare för bildnummer 5"/>
          <p:cNvSpPr>
            <a:spLocks noGrp="1"/>
          </p:cNvSpPr>
          <p:nvPr>
            <p:ph type="sldNum" sz="quarter" idx="12"/>
          </p:nvPr>
        </p:nvSpPr>
        <p:spPr/>
        <p:txBody>
          <a:bodyPr/>
          <a:lstStyle>
            <a:lvl1pPr>
              <a:defRPr/>
            </a:lvl1pPr>
          </a:lstStyle>
          <a:p>
            <a:pPr>
              <a:defRPr/>
            </a:pPr>
            <a:fld id="{36540FC3-C103-437F-8DAD-42056642B5EA}" type="slidenum">
              <a:rPr lang="en-US"/>
              <a:pPr>
                <a:defRPr/>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datum 3"/>
          <p:cNvSpPr>
            <a:spLocks noGrp="1"/>
          </p:cNvSpPr>
          <p:nvPr>
            <p:ph type="dt" sz="half" idx="10"/>
          </p:nvPr>
        </p:nvSpPr>
        <p:spPr/>
        <p:txBody>
          <a:bodyPr/>
          <a:lstStyle>
            <a:lvl1pPr>
              <a:defRPr/>
            </a:lvl1pPr>
          </a:lstStyle>
          <a:p>
            <a:pPr>
              <a:defRPr/>
            </a:pPr>
            <a:fld id="{331B4429-50E8-4008-95E4-32DFC82D51D1}" type="datetimeFigureOut">
              <a:rPr lang="en-US">
                <a:solidFill>
                  <a:prstClr val="black">
                    <a:tint val="75000"/>
                  </a:prstClr>
                </a:solidFill>
              </a:rPr>
              <a:pPr>
                <a:defRPr/>
              </a:pPr>
              <a:t>11/18/2015</a:t>
            </a:fld>
            <a:endParaRPr lang="en-US" dirty="0">
              <a:solidFill>
                <a:prstClr val="black">
                  <a:tint val="75000"/>
                </a:prstClr>
              </a:solidFill>
            </a:endParaRPr>
          </a:p>
        </p:txBody>
      </p:sp>
      <p:sp>
        <p:nvSpPr>
          <p:cNvPr id="4" name="Platshållare för sidfo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Platshållare för bildnummer 5"/>
          <p:cNvSpPr>
            <a:spLocks noGrp="1"/>
          </p:cNvSpPr>
          <p:nvPr>
            <p:ph type="sldNum" sz="quarter" idx="12"/>
          </p:nvPr>
        </p:nvSpPr>
        <p:spPr/>
        <p:txBody>
          <a:bodyPr/>
          <a:lstStyle>
            <a:lvl1pPr>
              <a:defRPr/>
            </a:lvl1pPr>
          </a:lstStyle>
          <a:p>
            <a:pPr>
              <a:defRPr/>
            </a:pPr>
            <a:fld id="{7A70EFDE-678E-4863-AE31-685394132D0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51151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fld id="{06B616A2-8BBD-4112-A1DD-6A5F4789B7F7}" type="datetimeFigureOut">
              <a:rPr lang="en-US">
                <a:solidFill>
                  <a:prstClr val="black">
                    <a:tint val="75000"/>
                  </a:prstClr>
                </a:solidFill>
              </a:rPr>
              <a:pPr>
                <a:defRPr/>
              </a:pPr>
              <a:t>11/18/2015</a:t>
            </a:fld>
            <a:endParaRPr lang="en-US" dirty="0">
              <a:solidFill>
                <a:prstClr val="black">
                  <a:tint val="75000"/>
                </a:prstClr>
              </a:solidFill>
            </a:endParaRPr>
          </a:p>
        </p:txBody>
      </p:sp>
      <p:sp>
        <p:nvSpPr>
          <p:cNvPr id="3" name="Platshållare för sidfo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Platshållare för bildnummer 5"/>
          <p:cNvSpPr>
            <a:spLocks noGrp="1"/>
          </p:cNvSpPr>
          <p:nvPr>
            <p:ph type="sldNum" sz="quarter" idx="12"/>
          </p:nvPr>
        </p:nvSpPr>
        <p:spPr/>
        <p:txBody>
          <a:bodyPr/>
          <a:lstStyle>
            <a:lvl1pPr>
              <a:defRPr/>
            </a:lvl1pPr>
          </a:lstStyle>
          <a:p>
            <a:pPr>
              <a:defRPr/>
            </a:pPr>
            <a:fld id="{2E8CABD4-AA96-40D8-BF0D-218B6775930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623254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en-US"/>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fld id="{E0F5C53F-C359-4C3D-97AC-5B8B2953BCEE}" type="datetimeFigureOut">
              <a:rPr lang="en-US">
                <a:solidFill>
                  <a:prstClr val="black">
                    <a:tint val="75000"/>
                  </a:prstClr>
                </a:solidFill>
              </a:rPr>
              <a:pPr>
                <a:defRPr/>
              </a:pPr>
              <a:t>11/18/2015</a:t>
            </a:fld>
            <a:endParaRPr lang="en-US" dirty="0">
              <a:solidFill>
                <a:prstClr val="black">
                  <a:tint val="75000"/>
                </a:prstClr>
              </a:solidFill>
            </a:endParaRPr>
          </a:p>
        </p:txBody>
      </p:sp>
      <p:sp>
        <p:nvSpPr>
          <p:cNvPr id="6" name="Platshållare för sidfo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Platshållare för bildnummer 5"/>
          <p:cNvSpPr>
            <a:spLocks noGrp="1"/>
          </p:cNvSpPr>
          <p:nvPr>
            <p:ph type="sldNum" sz="quarter" idx="12"/>
          </p:nvPr>
        </p:nvSpPr>
        <p:spPr/>
        <p:txBody>
          <a:bodyPr/>
          <a:lstStyle>
            <a:lvl1pPr>
              <a:defRPr/>
            </a:lvl1pPr>
          </a:lstStyle>
          <a:p>
            <a:pPr>
              <a:defRPr/>
            </a:pPr>
            <a:fld id="{0C91AC3B-CADD-418E-BA5B-3403FA7520C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14997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en-US"/>
          </a:p>
        </p:txBody>
      </p:sp>
      <p:sp>
        <p:nvSpPr>
          <p:cNvPr id="3" name="Platshållare för bild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fld id="{6E6E8C76-CC0B-4446-B98E-6CAE39F1B5EA}" type="datetimeFigureOut">
              <a:rPr lang="en-US">
                <a:solidFill>
                  <a:prstClr val="black">
                    <a:tint val="75000"/>
                  </a:prstClr>
                </a:solidFill>
              </a:rPr>
              <a:pPr>
                <a:defRPr/>
              </a:pPr>
              <a:t>11/18/2015</a:t>
            </a:fld>
            <a:endParaRPr lang="en-US" dirty="0">
              <a:solidFill>
                <a:prstClr val="black">
                  <a:tint val="75000"/>
                </a:prstClr>
              </a:solidFill>
            </a:endParaRPr>
          </a:p>
        </p:txBody>
      </p:sp>
      <p:sp>
        <p:nvSpPr>
          <p:cNvPr id="6" name="Platshållare för sidfo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Platshållare för bildnummer 5"/>
          <p:cNvSpPr>
            <a:spLocks noGrp="1"/>
          </p:cNvSpPr>
          <p:nvPr>
            <p:ph type="sldNum" sz="quarter" idx="12"/>
          </p:nvPr>
        </p:nvSpPr>
        <p:spPr/>
        <p:txBody>
          <a:bodyPr/>
          <a:lstStyle>
            <a:lvl1pPr>
              <a:defRPr/>
            </a:lvl1pPr>
          </a:lstStyle>
          <a:p>
            <a:pPr>
              <a:defRPr/>
            </a:pPr>
            <a:fld id="{F89D10F0-3D92-45DE-87ED-D374F6230F7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4577355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3"/>
          <p:cNvSpPr>
            <a:spLocks noGrp="1"/>
          </p:cNvSpPr>
          <p:nvPr>
            <p:ph type="dt" sz="half" idx="10"/>
          </p:nvPr>
        </p:nvSpPr>
        <p:spPr/>
        <p:txBody>
          <a:bodyPr/>
          <a:lstStyle>
            <a:lvl1pPr>
              <a:defRPr/>
            </a:lvl1pPr>
          </a:lstStyle>
          <a:p>
            <a:pPr>
              <a:defRPr/>
            </a:pPr>
            <a:fld id="{55C2A9B0-DB54-4699-816A-C54FD956D42D}" type="datetimeFigureOut">
              <a:rPr lang="en-US">
                <a:solidFill>
                  <a:prstClr val="black">
                    <a:tint val="75000"/>
                  </a:prstClr>
                </a:solidFill>
              </a:rPr>
              <a:pPr>
                <a:defRPr/>
              </a:pPr>
              <a:t>11/18/2015</a:t>
            </a:fld>
            <a:endParaRPr lang="en-US" dirty="0">
              <a:solidFill>
                <a:prstClr val="black">
                  <a:tint val="75000"/>
                </a:prstClr>
              </a:solidFill>
            </a:endParaRPr>
          </a:p>
        </p:txBody>
      </p:sp>
      <p:sp>
        <p:nvSpPr>
          <p:cNvPr id="5" name="Platshållare för sidfo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Platshållare för bildnummer 5"/>
          <p:cNvSpPr>
            <a:spLocks noGrp="1"/>
          </p:cNvSpPr>
          <p:nvPr>
            <p:ph type="sldNum" sz="quarter" idx="12"/>
          </p:nvPr>
        </p:nvSpPr>
        <p:spPr/>
        <p:txBody>
          <a:bodyPr/>
          <a:lstStyle>
            <a:lvl1pPr>
              <a:defRPr/>
            </a:lvl1pPr>
          </a:lstStyle>
          <a:p>
            <a:pPr>
              <a:defRPr/>
            </a:pPr>
            <a:fld id="{92FB9BC0-FF8D-422E-8223-300680C2AD0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8614661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en-US"/>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3"/>
          <p:cNvSpPr>
            <a:spLocks noGrp="1"/>
          </p:cNvSpPr>
          <p:nvPr>
            <p:ph type="dt" sz="half" idx="10"/>
          </p:nvPr>
        </p:nvSpPr>
        <p:spPr/>
        <p:txBody>
          <a:bodyPr/>
          <a:lstStyle>
            <a:lvl1pPr>
              <a:defRPr/>
            </a:lvl1pPr>
          </a:lstStyle>
          <a:p>
            <a:pPr>
              <a:defRPr/>
            </a:pPr>
            <a:fld id="{C2D8A534-8BA1-4E52-8505-F944903C0E18}" type="datetimeFigureOut">
              <a:rPr lang="en-US">
                <a:solidFill>
                  <a:prstClr val="black">
                    <a:tint val="75000"/>
                  </a:prstClr>
                </a:solidFill>
              </a:rPr>
              <a:pPr>
                <a:defRPr/>
              </a:pPr>
              <a:t>11/18/2015</a:t>
            </a:fld>
            <a:endParaRPr lang="en-US" dirty="0">
              <a:solidFill>
                <a:prstClr val="black">
                  <a:tint val="75000"/>
                </a:prstClr>
              </a:solidFill>
            </a:endParaRPr>
          </a:p>
        </p:txBody>
      </p:sp>
      <p:sp>
        <p:nvSpPr>
          <p:cNvPr id="5" name="Platshållare för sidfo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Platshållare för bildnummer 5"/>
          <p:cNvSpPr>
            <a:spLocks noGrp="1"/>
          </p:cNvSpPr>
          <p:nvPr>
            <p:ph type="sldNum" sz="quarter" idx="12"/>
          </p:nvPr>
        </p:nvSpPr>
        <p:spPr/>
        <p:txBody>
          <a:bodyPr/>
          <a:lstStyle>
            <a:lvl1pPr>
              <a:defRPr/>
            </a:lvl1pPr>
          </a:lstStyle>
          <a:p>
            <a:pPr>
              <a:defRPr/>
            </a:pPr>
            <a:fld id="{36540FC3-C103-437F-8DAD-42056642B5E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15612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a:prstGeom prst="rect">
            <a:avLst/>
          </a:prstGeo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707F2F68-381C-4DCA-9AAA-5A021115FC43}" type="datetimeFigureOut">
              <a:rPr lang="sv-SE"/>
              <a:pPr>
                <a:defRPr/>
              </a:pPr>
              <a:t>2015-11-18</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2C23ECBD-8173-42CB-8C73-2BE4AAF6ABFB}" type="slidenum">
              <a:rPr lang="sv-SE"/>
              <a:pPr>
                <a:defRPr/>
              </a:pPr>
              <a:t>‹#›</a:t>
            </a:fld>
            <a:endParaRPr lang="sv-S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67544" y="764704"/>
            <a:ext cx="8229600" cy="936104"/>
          </a:xfrm>
          <a:prstGeom prst="rect">
            <a:avLst/>
          </a:prstGeom>
        </p:spPr>
        <p:txBody>
          <a:bodyPr/>
          <a:lstStyle>
            <a:lvl1pPr>
              <a:defRPr sz="4000"/>
            </a:lvl1pPr>
          </a:lstStyle>
          <a:p>
            <a:r>
              <a:rPr lang="sv-SE" smtClean="0"/>
              <a:t>Klicka här för att ändra format</a:t>
            </a:r>
            <a:endParaRPr lang="sv-SE"/>
          </a:p>
        </p:txBody>
      </p:sp>
      <p:sp>
        <p:nvSpPr>
          <p:cNvPr id="3" name="Platshållare för innehåll 2"/>
          <p:cNvSpPr>
            <a:spLocks noGrp="1"/>
          </p:cNvSpPr>
          <p:nvPr>
            <p:ph idx="1"/>
          </p:nvPr>
        </p:nvSpPr>
        <p:spPr>
          <a:xfrm>
            <a:off x="457200" y="1916832"/>
            <a:ext cx="8229600" cy="4209331"/>
          </a:xfrm>
          <a:prstGeom prst="rect">
            <a:avLst/>
          </a:prstGeom>
        </p:spPr>
        <p:txBody>
          <a:bodyPr/>
          <a:lstStyle>
            <a:lvl1pPr>
              <a:defRPr sz="2800"/>
            </a:lvl1pPr>
            <a:lvl2pPr>
              <a:defRPr sz="2400"/>
            </a:lvl2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B035E761-3093-4753-BE10-6CBACD04AFB6}" type="datetimeFigureOut">
              <a:rPr lang="sv-SE"/>
              <a:pPr>
                <a:defRPr/>
              </a:pPr>
              <a:t>2015-11-18</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40389DA5-84E6-446B-820E-A43633D69816}" type="slidenum">
              <a:rPr lang="sv-SE"/>
              <a:pPr>
                <a:defRPr/>
              </a:pPr>
              <a:t>‹#›</a:t>
            </a:fld>
            <a:endParaRPr lang="sv-S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BB22913E-27E3-4ED2-92C7-14864C1B5249}" type="datetimeFigureOut">
              <a:rPr lang="sv-SE"/>
              <a:pPr>
                <a:defRPr/>
              </a:pPr>
              <a:t>2015-11-18</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046F4E57-709E-412A-9223-664E3831C1ED}" type="slidenum">
              <a:rPr lang="sv-SE"/>
              <a:pPr>
                <a:defRPr/>
              </a:pPr>
              <a:t>‹#›</a:t>
            </a:fld>
            <a:endParaRPr lang="sv-S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2EA02589-DA9F-46E8-A4D4-C59E3D95B438}" type="datetimeFigureOut">
              <a:rPr lang="sv-SE"/>
              <a:pPr>
                <a:defRPr/>
              </a:pPr>
              <a:t>2015-11-18</a:t>
            </a:fld>
            <a:endParaRPr lang="sv-SE"/>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E50F9C9F-24CE-4FC4-9EF5-019D41BBE30D}" type="slidenum">
              <a:rPr lang="sv-SE"/>
              <a:pPr>
                <a:defRPr/>
              </a:pPr>
              <a:t>‹#›</a:t>
            </a:fld>
            <a:endParaRPr lang="sv-S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A885CB1E-7717-4571-8973-B1D269C219B0}" type="datetimeFigureOut">
              <a:rPr lang="sv-SE"/>
              <a:pPr>
                <a:defRPr/>
              </a:pPr>
              <a:t>2015-11-18</a:t>
            </a:fld>
            <a:endParaRPr lang="sv-SE"/>
          </a:p>
        </p:txBody>
      </p:sp>
      <p:sp>
        <p:nvSpPr>
          <p:cNvPr id="8" name="Platshållare för sidfot 7"/>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9" name="Platshållare för bildnumm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1318A75C-381B-4198-861A-155685A5F18C}" type="slidenum">
              <a:rPr lang="sv-SE"/>
              <a:pPr>
                <a:defRPr/>
              </a:pPr>
              <a:t>‹#›</a:t>
            </a:fld>
            <a:endParaRPr lang="sv-S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A369FCC5-D4F9-4C8C-A521-7224461F97BB}" type="datetimeFigureOut">
              <a:rPr lang="sv-SE"/>
              <a:pPr>
                <a:defRPr/>
              </a:pPr>
              <a:t>2015-11-18</a:t>
            </a:fld>
            <a:endParaRPr lang="sv-SE"/>
          </a:p>
        </p:txBody>
      </p:sp>
      <p:sp>
        <p:nvSpPr>
          <p:cNvPr id="4" name="Platshållare för sidfot 3"/>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5" name="Platshållare för bildnumm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D38E904C-DF17-4982-B607-AF1BA9C42105}" type="slidenum">
              <a:rPr lang="sv-SE"/>
              <a:pPr>
                <a:defRPr/>
              </a:pPr>
              <a:t>‹#›</a:t>
            </a:fld>
            <a:endParaRPr lang="sv-S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grpSp>
        <p:nvGrpSpPr>
          <p:cNvPr id="2" name="Grupp 7"/>
          <p:cNvGrpSpPr>
            <a:grpSpLocks/>
          </p:cNvGrpSpPr>
          <p:nvPr/>
        </p:nvGrpSpPr>
        <p:grpSpPr bwMode="auto">
          <a:xfrm>
            <a:off x="0" y="0"/>
            <a:ext cx="9144000" cy="620713"/>
            <a:chOff x="792" y="6264696"/>
            <a:chExt cx="9180512" cy="620688"/>
          </a:xfrm>
        </p:grpSpPr>
        <p:sp>
          <p:nvSpPr>
            <p:cNvPr id="3"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endParaRPr>
            </a:p>
          </p:txBody>
        </p:sp>
        <p:pic>
          <p:nvPicPr>
            <p:cNvPr id="4" name="Picture 2" descr="I:\Central\LG\5 SWEDINT\2 Internt\17 Infotjänst_Plans\05 Övrigt\Loggor\NCGM\NCGM-LOGGA_CS5 frilagd.png"/>
            <p:cNvPicPr>
              <a:picLocks noChangeAspect="1" noChangeArrowheads="1"/>
            </p:cNvPicPr>
            <p:nvPr/>
          </p:nvPicPr>
          <p:blipFill>
            <a:blip r:embed="rId2"/>
            <a:srcRect/>
            <a:stretch>
              <a:fillRect/>
            </a:stretch>
          </p:blipFill>
          <p:spPr bwMode="auto">
            <a:xfrm>
              <a:off x="107504" y="6309320"/>
              <a:ext cx="480376" cy="482220"/>
            </a:xfrm>
            <a:prstGeom prst="rect">
              <a:avLst/>
            </a:prstGeom>
            <a:noFill/>
            <a:ln w="9525">
              <a:noFill/>
              <a:miter lim="800000"/>
              <a:headEnd/>
              <a:tailEnd/>
            </a:ln>
          </p:spPr>
        </p:pic>
        <p:sp>
          <p:nvSpPr>
            <p:cNvPr id="5" name="Text Box 23"/>
            <p:cNvSpPr txBox="1">
              <a:spLocks noChangeArrowheads="1"/>
            </p:cNvSpPr>
            <p:nvPr/>
          </p:nvSpPr>
          <p:spPr bwMode="auto">
            <a:xfrm>
              <a:off x="541104" y="6434552"/>
              <a:ext cx="3598888" cy="231766"/>
            </a:xfrm>
            <a:prstGeom prst="rect">
              <a:avLst/>
            </a:prstGeom>
            <a:noFill/>
            <a:ln>
              <a:noFill/>
            </a:ln>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defRPr/>
              </a:pPr>
              <a:r>
                <a:rPr lang="sv-SE" sz="900" b="1" smtClean="0">
                  <a:solidFill>
                    <a:prstClr val="white"/>
                  </a:solidFill>
                  <a:cs typeface="Arial" charset="0"/>
                </a:rPr>
                <a:t>NORDIC CENTRE FOR GENDER IN MILITARY OPERATIONS</a:t>
              </a:r>
              <a:endParaRPr lang="en-US" sz="900" b="1" smtClean="0">
                <a:solidFill>
                  <a:prstClr val="white"/>
                </a:solidFill>
                <a:cs typeface="Arial" charset="0"/>
              </a:endParaRPr>
            </a:p>
          </p:txBody>
        </p:sp>
      </p:grpSp>
      <p:sp>
        <p:nvSpPr>
          <p:cNvPr id="6" name="Text Box 23"/>
          <p:cNvSpPr txBox="1">
            <a:spLocks noChangeArrowheads="1"/>
          </p:cNvSpPr>
          <p:nvPr/>
        </p:nvSpPr>
        <p:spPr bwMode="auto">
          <a:xfrm>
            <a:off x="5543550" y="215900"/>
            <a:ext cx="3600450" cy="230188"/>
          </a:xfrm>
          <a:prstGeom prst="rect">
            <a:avLst/>
          </a:prstGeom>
          <a:noFill/>
          <a:ln>
            <a:noFill/>
          </a:ln>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spcBef>
                <a:spcPct val="50000"/>
              </a:spcBef>
              <a:defRPr/>
            </a:pPr>
            <a:r>
              <a:rPr lang="sv-SE" sz="900" b="1" dirty="0" smtClean="0">
                <a:solidFill>
                  <a:prstClr val="white"/>
                </a:solidFill>
                <a:cs typeface="Arial" charset="0"/>
              </a:rPr>
              <a:t>www.mil.se/swedint</a:t>
            </a:r>
            <a:endParaRPr lang="en-US" sz="900" b="1" dirty="0" smtClean="0">
              <a:solidFill>
                <a:prstClr val="white"/>
              </a:solidFill>
              <a:cs typeface="Arial" charset="0"/>
            </a:endParaRPr>
          </a:p>
        </p:txBody>
      </p:sp>
      <p:sp>
        <p:nvSpPr>
          <p:cNvPr id="7" name="Platshållare för datum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9D6AE2CE-D93E-4DA0-87C9-9B884F4B08E3}" type="datetimeFigureOut">
              <a:rPr lang="sv-SE"/>
              <a:pPr>
                <a:defRPr/>
              </a:pPr>
              <a:t>2015-11-18</a:t>
            </a:fld>
            <a:endParaRPr lang="sv-SE"/>
          </a:p>
        </p:txBody>
      </p:sp>
      <p:sp>
        <p:nvSpPr>
          <p:cNvPr id="8" name="Platshållare för sidfot 2"/>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9" name="Platshållare för bildnumm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E817946E-DFA7-45A0-8595-685EA578AD6E}" type="slidenum">
              <a:rPr lang="sv-SE"/>
              <a:pPr>
                <a:defRPr/>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D7EAA36D-68FF-4F5F-918B-4F15A5CB9DBE}" type="datetimeFigureOut">
              <a:rPr lang="sv-SE"/>
              <a:pPr>
                <a:defRPr/>
              </a:pPr>
              <a:t>2015-11-18</a:t>
            </a:fld>
            <a:endParaRPr lang="sv-SE"/>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3E77DE0A-C3B1-481E-894F-099B8C1055FE}" type="slidenum">
              <a:rPr lang="sv-SE"/>
              <a:pPr>
                <a:defRPr/>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3"/>
          <p:cNvSpPr>
            <a:spLocks noGrp="1"/>
          </p:cNvSpPr>
          <p:nvPr>
            <p:ph type="dt" sz="half" idx="10"/>
          </p:nvPr>
        </p:nvSpPr>
        <p:spPr/>
        <p:txBody>
          <a:bodyPr/>
          <a:lstStyle>
            <a:lvl1pPr>
              <a:defRPr/>
            </a:lvl1pPr>
          </a:lstStyle>
          <a:p>
            <a:pPr>
              <a:defRPr/>
            </a:pPr>
            <a:fld id="{DD929AF3-7636-4C67-9982-2E0511ADD03C}" type="datetimeFigureOut">
              <a:rPr lang="en-US"/>
              <a:pPr>
                <a:defRPr/>
              </a:pPr>
              <a:t>11/18/2015</a:t>
            </a:fld>
            <a:endParaRPr lang="en-US" dirty="0"/>
          </a:p>
        </p:txBody>
      </p:sp>
      <p:sp>
        <p:nvSpPr>
          <p:cNvPr id="5" name="Platshållare för sidfot 4"/>
          <p:cNvSpPr>
            <a:spLocks noGrp="1"/>
          </p:cNvSpPr>
          <p:nvPr>
            <p:ph type="ftr" sz="quarter" idx="11"/>
          </p:nvPr>
        </p:nvSpPr>
        <p:spPr/>
        <p:txBody>
          <a:bodyPr/>
          <a:lstStyle>
            <a:lvl1pPr>
              <a:defRPr/>
            </a:lvl1pPr>
          </a:lstStyle>
          <a:p>
            <a:pPr>
              <a:defRPr/>
            </a:pPr>
            <a:endParaRPr lang="en-US"/>
          </a:p>
        </p:txBody>
      </p:sp>
      <p:sp>
        <p:nvSpPr>
          <p:cNvPr id="6" name="Platshållare för bildnummer 5"/>
          <p:cNvSpPr>
            <a:spLocks noGrp="1"/>
          </p:cNvSpPr>
          <p:nvPr>
            <p:ph type="sldNum" sz="quarter" idx="12"/>
          </p:nvPr>
        </p:nvSpPr>
        <p:spPr/>
        <p:txBody>
          <a:bodyPr/>
          <a:lstStyle>
            <a:lvl1pPr>
              <a:defRPr/>
            </a:lvl1pPr>
          </a:lstStyle>
          <a:p>
            <a:pPr>
              <a:defRPr/>
            </a:pPr>
            <a:fld id="{5B5D6938-4D42-4585-9C86-076807529AAF}"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endParaRPr lang="sv-SE" noProof="0"/>
          </a:p>
        </p:txBody>
      </p:sp>
      <p:sp>
        <p:nvSpPr>
          <p:cNvPr id="4" name="Platshållare för tex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9033EDB0-E2F7-4E08-BB25-8D20A7D5F832}" type="datetimeFigureOut">
              <a:rPr lang="sv-SE"/>
              <a:pPr>
                <a:defRPr/>
              </a:pPr>
              <a:t>2015-11-18</a:t>
            </a:fld>
            <a:endParaRPr lang="sv-SE"/>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C63CE7FF-A899-4BAF-97C3-2D83524825F2}" type="slidenum">
              <a:rPr lang="sv-SE"/>
              <a:pPr>
                <a:defRPr/>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1600200"/>
            <a:ext cx="8229600" cy="4525963"/>
          </a:xfrm>
          <a:prstGeom prst="rect">
            <a:avLst/>
          </a:prstGeo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39BE2337-1EE7-47F6-B42B-12F77A76EC49}" type="datetimeFigureOut">
              <a:rPr lang="sv-SE"/>
              <a:pPr>
                <a:defRPr/>
              </a:pPr>
              <a:t>2015-11-18</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FF2EF94F-85E4-4A87-89E3-23265B9DDCE5}" type="slidenum">
              <a:rPr lang="sv-SE"/>
              <a:pPr>
                <a:defRPr/>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a:prstGeom prst="rect">
            <a:avLst/>
          </a:prstGeo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78B65EF2-7DCF-4FD7-A834-1F49DADD7ED7}" type="datetimeFigureOut">
              <a:rPr lang="sv-SE"/>
              <a:pPr>
                <a:defRPr/>
              </a:pPr>
              <a:t>2015-11-18</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9FBC2761-562E-478F-BA82-8D39246FD145}" type="slidenum">
              <a:rPr lang="sv-SE"/>
              <a:pPr>
                <a:defRPr/>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a:prstGeom prst="rect">
            <a:avLst/>
          </a:prstGeo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F1926E81-9F01-41AC-B396-E46DAC34FFA9}" type="datetimeFigureOut">
              <a:rPr lang="sv-SE"/>
              <a:pPr>
                <a:defRPr/>
              </a:pPr>
              <a:t>2015-11-18</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D8FB912C-122D-4AAD-9F8D-0260F1D75404}" type="slidenum">
              <a:rPr lang="sv-SE"/>
              <a:pPr>
                <a:defRPr/>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67544" y="764704"/>
            <a:ext cx="8229600" cy="936104"/>
          </a:xfrm>
          <a:prstGeom prst="rect">
            <a:avLst/>
          </a:prstGeom>
        </p:spPr>
        <p:txBody>
          <a:bodyPr/>
          <a:lstStyle>
            <a:lvl1pPr>
              <a:defRPr sz="4000"/>
            </a:lvl1pPr>
          </a:lstStyle>
          <a:p>
            <a:r>
              <a:rPr lang="sv-SE" smtClean="0"/>
              <a:t>Klicka här för att ändra format</a:t>
            </a:r>
            <a:endParaRPr lang="sv-SE"/>
          </a:p>
        </p:txBody>
      </p:sp>
      <p:sp>
        <p:nvSpPr>
          <p:cNvPr id="3" name="Platshållare för innehåll 2"/>
          <p:cNvSpPr>
            <a:spLocks noGrp="1"/>
          </p:cNvSpPr>
          <p:nvPr>
            <p:ph idx="1"/>
          </p:nvPr>
        </p:nvSpPr>
        <p:spPr>
          <a:xfrm>
            <a:off x="457200" y="1916832"/>
            <a:ext cx="8229600" cy="4209331"/>
          </a:xfrm>
          <a:prstGeom prst="rect">
            <a:avLst/>
          </a:prstGeom>
        </p:spPr>
        <p:txBody>
          <a:bodyPr/>
          <a:lstStyle>
            <a:lvl1pPr>
              <a:defRPr sz="2800"/>
            </a:lvl1pPr>
            <a:lvl2pPr>
              <a:defRPr sz="2400"/>
            </a:lvl2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D58CF6FD-62AC-4C18-A540-A99C1734C0FD}" type="datetimeFigureOut">
              <a:rPr lang="sv-SE"/>
              <a:pPr>
                <a:defRPr/>
              </a:pPr>
              <a:t>2015-11-18</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3F1B9719-F54B-495F-8E76-6CA918045B0D}" type="slidenum">
              <a:rPr lang="sv-SE"/>
              <a:pPr>
                <a:defRPr/>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2EFE0442-11A3-4169-8C7A-4B156D32BA11}" type="datetimeFigureOut">
              <a:rPr lang="sv-SE"/>
              <a:pPr>
                <a:defRPr/>
              </a:pPr>
              <a:t>2015-11-18</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0CF85D64-BFF2-4EA6-9AB4-192809CF23B2}" type="slidenum">
              <a:rPr lang="sv-SE"/>
              <a:pPr>
                <a:defRPr/>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C19C722B-7314-4A39-9196-61681681BF11}" type="datetimeFigureOut">
              <a:rPr lang="sv-SE"/>
              <a:pPr>
                <a:defRPr/>
              </a:pPr>
              <a:t>2015-11-18</a:t>
            </a:fld>
            <a:endParaRPr lang="sv-SE"/>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C2E3B451-BDD8-464D-889A-107DAE277CBA}" type="slidenum">
              <a:rPr lang="sv-SE"/>
              <a:pPr>
                <a:defRPr/>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ABF42688-C9E4-40F6-B5AC-18EF336CF504}" type="datetimeFigureOut">
              <a:rPr lang="sv-SE"/>
              <a:pPr>
                <a:defRPr/>
              </a:pPr>
              <a:t>2015-11-18</a:t>
            </a:fld>
            <a:endParaRPr lang="sv-SE"/>
          </a:p>
        </p:txBody>
      </p:sp>
      <p:sp>
        <p:nvSpPr>
          <p:cNvPr id="8" name="Platshållare för sidfot 7"/>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9" name="Platshållare för bildnumm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F92C7CC3-6D38-455D-A0A1-97840B05C638}" type="slidenum">
              <a:rPr lang="sv-SE"/>
              <a:pPr>
                <a:defRPr/>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BC783960-D898-4430-B88D-A6CD17F973E5}" type="datetimeFigureOut">
              <a:rPr lang="sv-SE"/>
              <a:pPr>
                <a:defRPr/>
              </a:pPr>
              <a:t>2015-11-18</a:t>
            </a:fld>
            <a:endParaRPr lang="sv-SE"/>
          </a:p>
        </p:txBody>
      </p:sp>
      <p:sp>
        <p:nvSpPr>
          <p:cNvPr id="4" name="Platshållare för sidfot 3"/>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5" name="Platshållare för bildnumm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BDBF7011-0F3C-4060-8CE9-3AEC6DDFB1AA}" type="slidenum">
              <a:rPr lang="sv-SE"/>
              <a:pPr>
                <a:defRPr/>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grpSp>
        <p:nvGrpSpPr>
          <p:cNvPr id="2" name="Grupp 7"/>
          <p:cNvGrpSpPr>
            <a:grpSpLocks/>
          </p:cNvGrpSpPr>
          <p:nvPr/>
        </p:nvGrpSpPr>
        <p:grpSpPr bwMode="auto">
          <a:xfrm>
            <a:off x="0" y="0"/>
            <a:ext cx="9144000" cy="620713"/>
            <a:chOff x="792" y="6264696"/>
            <a:chExt cx="9180512" cy="620688"/>
          </a:xfrm>
        </p:grpSpPr>
        <p:sp>
          <p:nvSpPr>
            <p:cNvPr id="3"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endParaRPr>
            </a:p>
          </p:txBody>
        </p:sp>
        <p:pic>
          <p:nvPicPr>
            <p:cNvPr id="4" name="Picture 2" descr="I:\Central\LG\5 SWEDINT\2 Internt\17 Infotjänst_Plans\05 Övrigt\Loggor\NCGM\NCGM-LOGGA_CS5 frilagd.png"/>
            <p:cNvPicPr>
              <a:picLocks noChangeAspect="1" noChangeArrowheads="1"/>
            </p:cNvPicPr>
            <p:nvPr/>
          </p:nvPicPr>
          <p:blipFill>
            <a:blip r:embed="rId2"/>
            <a:srcRect/>
            <a:stretch>
              <a:fillRect/>
            </a:stretch>
          </p:blipFill>
          <p:spPr bwMode="auto">
            <a:xfrm>
              <a:off x="107504" y="6309320"/>
              <a:ext cx="480376" cy="482220"/>
            </a:xfrm>
            <a:prstGeom prst="rect">
              <a:avLst/>
            </a:prstGeom>
            <a:noFill/>
            <a:ln w="9525">
              <a:noFill/>
              <a:miter lim="800000"/>
              <a:headEnd/>
              <a:tailEnd/>
            </a:ln>
          </p:spPr>
        </p:pic>
        <p:sp>
          <p:nvSpPr>
            <p:cNvPr id="5" name="Text Box 23"/>
            <p:cNvSpPr txBox="1">
              <a:spLocks noChangeArrowheads="1"/>
            </p:cNvSpPr>
            <p:nvPr/>
          </p:nvSpPr>
          <p:spPr bwMode="auto">
            <a:xfrm>
              <a:off x="541104" y="6434552"/>
              <a:ext cx="3598888" cy="231766"/>
            </a:xfrm>
            <a:prstGeom prst="rect">
              <a:avLst/>
            </a:prstGeom>
            <a:noFill/>
            <a:ln>
              <a:noFill/>
            </a:ln>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defRPr/>
              </a:pPr>
              <a:r>
                <a:rPr lang="sv-SE" sz="900" b="1" smtClean="0">
                  <a:solidFill>
                    <a:prstClr val="white"/>
                  </a:solidFill>
                  <a:cs typeface="Arial" charset="0"/>
                </a:rPr>
                <a:t>NORDIC CENTRE FOR GENDER IN MILITARY OPERATIONS</a:t>
              </a:r>
              <a:endParaRPr lang="en-US" sz="900" b="1" smtClean="0">
                <a:solidFill>
                  <a:prstClr val="white"/>
                </a:solidFill>
                <a:cs typeface="Arial" charset="0"/>
              </a:endParaRPr>
            </a:p>
          </p:txBody>
        </p:sp>
      </p:grpSp>
      <p:sp>
        <p:nvSpPr>
          <p:cNvPr id="6" name="Text Box 23"/>
          <p:cNvSpPr txBox="1">
            <a:spLocks noChangeArrowheads="1"/>
          </p:cNvSpPr>
          <p:nvPr/>
        </p:nvSpPr>
        <p:spPr bwMode="auto">
          <a:xfrm>
            <a:off x="5543550" y="215900"/>
            <a:ext cx="3600450" cy="230188"/>
          </a:xfrm>
          <a:prstGeom prst="rect">
            <a:avLst/>
          </a:prstGeom>
          <a:noFill/>
          <a:ln>
            <a:noFill/>
          </a:ln>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spcBef>
                <a:spcPct val="50000"/>
              </a:spcBef>
              <a:defRPr/>
            </a:pPr>
            <a:r>
              <a:rPr lang="sv-SE" sz="900" b="1" dirty="0" smtClean="0">
                <a:solidFill>
                  <a:prstClr val="white"/>
                </a:solidFill>
                <a:cs typeface="Arial" charset="0"/>
              </a:rPr>
              <a:t>www.mil.se/swedint</a:t>
            </a:r>
            <a:endParaRPr lang="en-US" sz="900" b="1" dirty="0" smtClean="0">
              <a:solidFill>
                <a:prstClr val="white"/>
              </a:solidFill>
              <a:cs typeface="Arial" charset="0"/>
            </a:endParaRPr>
          </a:p>
        </p:txBody>
      </p:sp>
      <p:sp>
        <p:nvSpPr>
          <p:cNvPr id="7" name="Platshållare för datum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8FF58B8A-8AEE-436A-BB5B-56073720C9B8}" type="datetimeFigureOut">
              <a:rPr lang="sv-SE"/>
              <a:pPr>
                <a:defRPr/>
              </a:pPr>
              <a:t>2015-11-18</a:t>
            </a:fld>
            <a:endParaRPr lang="sv-SE"/>
          </a:p>
        </p:txBody>
      </p:sp>
      <p:sp>
        <p:nvSpPr>
          <p:cNvPr id="8" name="Platshållare för sidfot 2"/>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9" name="Platshållare för bildnumm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43E7CFC0-B8E2-4893-A878-9D3246D3EBCF}" type="slidenum">
              <a:rPr lang="sv-SE"/>
              <a:pPr>
                <a:defRPr/>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en-US"/>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pPr>
              <a:defRPr/>
            </a:pPr>
            <a:fld id="{0E166A17-6A39-47FE-9C10-7A682355369B}" type="datetimeFigureOut">
              <a:rPr lang="en-US"/>
              <a:pPr>
                <a:defRPr/>
              </a:pPr>
              <a:t>11/18/2015</a:t>
            </a:fld>
            <a:endParaRPr lang="en-US" dirty="0"/>
          </a:p>
        </p:txBody>
      </p:sp>
      <p:sp>
        <p:nvSpPr>
          <p:cNvPr id="5" name="Platshållare för sidfot 4"/>
          <p:cNvSpPr>
            <a:spLocks noGrp="1"/>
          </p:cNvSpPr>
          <p:nvPr>
            <p:ph type="ftr" sz="quarter" idx="11"/>
          </p:nvPr>
        </p:nvSpPr>
        <p:spPr/>
        <p:txBody>
          <a:bodyPr/>
          <a:lstStyle>
            <a:lvl1pPr>
              <a:defRPr/>
            </a:lvl1pPr>
          </a:lstStyle>
          <a:p>
            <a:pPr>
              <a:defRPr/>
            </a:pPr>
            <a:endParaRPr lang="en-US"/>
          </a:p>
        </p:txBody>
      </p:sp>
      <p:sp>
        <p:nvSpPr>
          <p:cNvPr id="6" name="Platshållare för bildnummer 5"/>
          <p:cNvSpPr>
            <a:spLocks noGrp="1"/>
          </p:cNvSpPr>
          <p:nvPr>
            <p:ph type="sldNum" sz="quarter" idx="12"/>
          </p:nvPr>
        </p:nvSpPr>
        <p:spPr/>
        <p:txBody>
          <a:bodyPr/>
          <a:lstStyle>
            <a:lvl1pPr>
              <a:defRPr/>
            </a:lvl1pPr>
          </a:lstStyle>
          <a:p>
            <a:pPr>
              <a:defRPr/>
            </a:pPr>
            <a:fld id="{9C669C55-847C-44C0-A097-5A3539311E2B}"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6C8DB6BC-31C4-4BF2-B068-D09E5CFBF510}" type="datetimeFigureOut">
              <a:rPr lang="sv-SE"/>
              <a:pPr>
                <a:defRPr/>
              </a:pPr>
              <a:t>2015-11-18</a:t>
            </a:fld>
            <a:endParaRPr lang="sv-SE"/>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D7F73D6E-9FF6-4CD0-AE4B-919BAB3AA2FE}" type="slidenum">
              <a:rPr lang="sv-SE"/>
              <a:pPr>
                <a:defRPr/>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endParaRPr lang="sv-SE" noProof="0"/>
          </a:p>
        </p:txBody>
      </p:sp>
      <p:sp>
        <p:nvSpPr>
          <p:cNvPr id="4" name="Platshållare för tex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84F94891-E5D0-42DC-85BB-78AA5228CC0F}" type="datetimeFigureOut">
              <a:rPr lang="sv-SE"/>
              <a:pPr>
                <a:defRPr/>
              </a:pPr>
              <a:t>2015-11-18</a:t>
            </a:fld>
            <a:endParaRPr lang="sv-SE"/>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3ED93F2F-77AB-42A8-870E-9D0A1EF3410F}" type="slidenum">
              <a:rPr lang="sv-SE"/>
              <a:pPr>
                <a:defRPr/>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1600200"/>
            <a:ext cx="8229600" cy="4525963"/>
          </a:xfrm>
          <a:prstGeom prst="rect">
            <a:avLst/>
          </a:prstGeo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D482D71C-B99D-4795-B083-5FBFC59C70D5}" type="datetimeFigureOut">
              <a:rPr lang="sv-SE"/>
              <a:pPr>
                <a:defRPr/>
              </a:pPr>
              <a:t>2015-11-18</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0A3480C9-C0CF-4F22-885D-F5729E435634}" type="slidenum">
              <a:rPr lang="sv-SE"/>
              <a:pPr>
                <a:defRPr/>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a:prstGeom prst="rect">
            <a:avLst/>
          </a:prstGeo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3F4FC2F1-5D89-45F7-92C4-D4E6A2BA9238}" type="datetimeFigureOut">
              <a:rPr lang="sv-SE"/>
              <a:pPr>
                <a:defRPr/>
              </a:pPr>
              <a:t>2015-11-18</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F5373DB5-7015-4E48-A701-C2409547438D}" type="slidenum">
              <a:rPr lang="sv-SE"/>
              <a:pPr>
                <a:defRPr/>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a:prstGeom prst="rect">
            <a:avLst/>
          </a:prstGeo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A06F7B2D-7FCF-4B87-AE31-CC5F785C80B2}" type="datetimeFigureOut">
              <a:rPr lang="sv-SE"/>
              <a:pPr>
                <a:defRPr/>
              </a:pPr>
              <a:t>2015-11-18</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BBC3D767-B9FA-4720-9228-4D7CE1099231}" type="slidenum">
              <a:rPr lang="sv-SE"/>
              <a:pPr>
                <a:defRPr/>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67544" y="764704"/>
            <a:ext cx="8229600" cy="936104"/>
          </a:xfrm>
          <a:prstGeom prst="rect">
            <a:avLst/>
          </a:prstGeom>
        </p:spPr>
        <p:txBody>
          <a:bodyPr/>
          <a:lstStyle>
            <a:lvl1pPr>
              <a:defRPr sz="4000"/>
            </a:lvl1pPr>
          </a:lstStyle>
          <a:p>
            <a:r>
              <a:rPr lang="sv-SE" smtClean="0"/>
              <a:t>Klicka här för att ändra format</a:t>
            </a:r>
            <a:endParaRPr lang="sv-SE"/>
          </a:p>
        </p:txBody>
      </p:sp>
      <p:sp>
        <p:nvSpPr>
          <p:cNvPr id="3" name="Platshållare för innehåll 2"/>
          <p:cNvSpPr>
            <a:spLocks noGrp="1"/>
          </p:cNvSpPr>
          <p:nvPr>
            <p:ph idx="1"/>
          </p:nvPr>
        </p:nvSpPr>
        <p:spPr>
          <a:xfrm>
            <a:off x="457200" y="1916832"/>
            <a:ext cx="8229600" cy="4209331"/>
          </a:xfrm>
          <a:prstGeom prst="rect">
            <a:avLst/>
          </a:prstGeom>
        </p:spPr>
        <p:txBody>
          <a:bodyPr/>
          <a:lstStyle>
            <a:lvl1pPr>
              <a:defRPr sz="2800"/>
            </a:lvl1pPr>
            <a:lvl2pPr>
              <a:defRPr sz="2400"/>
            </a:lvl2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7923A832-7CBF-468E-8688-6D42F8B21AC2}" type="datetimeFigureOut">
              <a:rPr lang="sv-SE"/>
              <a:pPr>
                <a:defRPr/>
              </a:pPr>
              <a:t>2015-11-18</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95F5C9DE-D14F-42E7-9A79-4F2CB0F59E09}" type="slidenum">
              <a:rPr lang="sv-SE"/>
              <a:pPr>
                <a:defRPr/>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B4BE0A79-090D-4E0F-848D-AF002D3AEA9B}" type="datetimeFigureOut">
              <a:rPr lang="sv-SE"/>
              <a:pPr>
                <a:defRPr/>
              </a:pPr>
              <a:t>2015-11-18</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2CC75FF0-FBDB-4FDC-BDE7-00C43BA35186}" type="slidenum">
              <a:rPr lang="sv-SE"/>
              <a:pPr>
                <a:defRPr/>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D3E6E2A3-D55F-4781-AA26-1FA9B3325055}" type="datetimeFigureOut">
              <a:rPr lang="sv-SE"/>
              <a:pPr>
                <a:defRPr/>
              </a:pPr>
              <a:t>2015-11-18</a:t>
            </a:fld>
            <a:endParaRPr lang="sv-SE"/>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13D68995-0AFE-40DE-A3D6-866CD0FBC825}" type="slidenum">
              <a:rPr lang="sv-SE"/>
              <a:pPr>
                <a:defRPr/>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E14528C3-A38B-4DD5-99FE-5ED71A8648EC}" type="datetimeFigureOut">
              <a:rPr lang="sv-SE"/>
              <a:pPr>
                <a:defRPr/>
              </a:pPr>
              <a:t>2015-11-18</a:t>
            </a:fld>
            <a:endParaRPr lang="sv-SE"/>
          </a:p>
        </p:txBody>
      </p:sp>
      <p:sp>
        <p:nvSpPr>
          <p:cNvPr id="8" name="Platshållare för sidfot 7"/>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9" name="Platshållare för bildnumm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840ACDD0-78E2-44FD-AC4F-7B77E1061C43}" type="slidenum">
              <a:rPr lang="sv-SE"/>
              <a:pPr>
                <a:defRPr/>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10F36EA2-C971-4604-A2F5-6FDB8FCB078F}" type="datetimeFigureOut">
              <a:rPr lang="sv-SE"/>
              <a:pPr>
                <a:defRPr/>
              </a:pPr>
              <a:t>2015-11-18</a:t>
            </a:fld>
            <a:endParaRPr lang="sv-SE"/>
          </a:p>
        </p:txBody>
      </p:sp>
      <p:sp>
        <p:nvSpPr>
          <p:cNvPr id="4" name="Platshållare för sidfot 3"/>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5" name="Platshållare för bildnumm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80F0406B-55F8-4BA1-9EAD-AB7E70B87FBA}" type="slidenum">
              <a:rPr lang="sv-SE"/>
              <a:pPr>
                <a:defRPr/>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Platshållare för datum 3"/>
          <p:cNvSpPr>
            <a:spLocks noGrp="1"/>
          </p:cNvSpPr>
          <p:nvPr>
            <p:ph type="dt" sz="half" idx="10"/>
          </p:nvPr>
        </p:nvSpPr>
        <p:spPr/>
        <p:txBody>
          <a:bodyPr/>
          <a:lstStyle>
            <a:lvl1pPr>
              <a:defRPr/>
            </a:lvl1pPr>
          </a:lstStyle>
          <a:p>
            <a:pPr>
              <a:defRPr/>
            </a:pPr>
            <a:fld id="{3DFD031B-0E36-41DD-862B-47F15371A74C}" type="datetimeFigureOut">
              <a:rPr lang="en-US"/>
              <a:pPr>
                <a:defRPr/>
              </a:pPr>
              <a:t>11/18/2015</a:t>
            </a:fld>
            <a:endParaRPr lang="en-US" dirty="0"/>
          </a:p>
        </p:txBody>
      </p:sp>
      <p:sp>
        <p:nvSpPr>
          <p:cNvPr id="6" name="Platshållare för sidfot 4"/>
          <p:cNvSpPr>
            <a:spLocks noGrp="1"/>
          </p:cNvSpPr>
          <p:nvPr>
            <p:ph type="ftr" sz="quarter" idx="11"/>
          </p:nvPr>
        </p:nvSpPr>
        <p:spPr/>
        <p:txBody>
          <a:bodyPr/>
          <a:lstStyle>
            <a:lvl1pPr>
              <a:defRPr/>
            </a:lvl1pPr>
          </a:lstStyle>
          <a:p>
            <a:pPr>
              <a:defRPr/>
            </a:pPr>
            <a:endParaRPr lang="en-US"/>
          </a:p>
        </p:txBody>
      </p:sp>
      <p:sp>
        <p:nvSpPr>
          <p:cNvPr id="7" name="Platshållare för bildnummer 5"/>
          <p:cNvSpPr>
            <a:spLocks noGrp="1"/>
          </p:cNvSpPr>
          <p:nvPr>
            <p:ph type="sldNum" sz="quarter" idx="12"/>
          </p:nvPr>
        </p:nvSpPr>
        <p:spPr/>
        <p:txBody>
          <a:bodyPr/>
          <a:lstStyle>
            <a:lvl1pPr>
              <a:defRPr/>
            </a:lvl1pPr>
          </a:lstStyle>
          <a:p>
            <a:pPr>
              <a:defRPr/>
            </a:pPr>
            <a:fld id="{1ECCBC59-AB0C-464F-8DAD-9EF3990D3D8D}"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grpSp>
        <p:nvGrpSpPr>
          <p:cNvPr id="2" name="Grupp 7"/>
          <p:cNvGrpSpPr>
            <a:grpSpLocks/>
          </p:cNvGrpSpPr>
          <p:nvPr/>
        </p:nvGrpSpPr>
        <p:grpSpPr bwMode="auto">
          <a:xfrm>
            <a:off x="0" y="0"/>
            <a:ext cx="9144000" cy="620713"/>
            <a:chOff x="792" y="6264696"/>
            <a:chExt cx="9180512" cy="620688"/>
          </a:xfrm>
        </p:grpSpPr>
        <p:sp>
          <p:nvSpPr>
            <p:cNvPr id="3"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endParaRPr>
            </a:p>
          </p:txBody>
        </p:sp>
        <p:pic>
          <p:nvPicPr>
            <p:cNvPr id="4" name="Picture 2" descr="I:\Central\LG\5 SWEDINT\2 Internt\17 Infotjänst_Plans\05 Övrigt\Loggor\NCGM\NCGM-LOGGA_CS5 frilagd.png"/>
            <p:cNvPicPr>
              <a:picLocks noChangeAspect="1" noChangeArrowheads="1"/>
            </p:cNvPicPr>
            <p:nvPr/>
          </p:nvPicPr>
          <p:blipFill>
            <a:blip r:embed="rId2"/>
            <a:srcRect/>
            <a:stretch>
              <a:fillRect/>
            </a:stretch>
          </p:blipFill>
          <p:spPr bwMode="auto">
            <a:xfrm>
              <a:off x="107504" y="6309320"/>
              <a:ext cx="480376" cy="482220"/>
            </a:xfrm>
            <a:prstGeom prst="rect">
              <a:avLst/>
            </a:prstGeom>
            <a:noFill/>
            <a:ln w="9525">
              <a:noFill/>
              <a:miter lim="800000"/>
              <a:headEnd/>
              <a:tailEnd/>
            </a:ln>
          </p:spPr>
        </p:pic>
        <p:sp>
          <p:nvSpPr>
            <p:cNvPr id="5" name="Text Box 23"/>
            <p:cNvSpPr txBox="1">
              <a:spLocks noChangeArrowheads="1"/>
            </p:cNvSpPr>
            <p:nvPr/>
          </p:nvSpPr>
          <p:spPr bwMode="auto">
            <a:xfrm>
              <a:off x="541104" y="6434552"/>
              <a:ext cx="3598888" cy="231766"/>
            </a:xfrm>
            <a:prstGeom prst="rect">
              <a:avLst/>
            </a:prstGeom>
            <a:noFill/>
            <a:ln>
              <a:noFill/>
            </a:ln>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defRPr/>
              </a:pPr>
              <a:r>
                <a:rPr lang="sv-SE" sz="900" b="1" smtClean="0">
                  <a:solidFill>
                    <a:prstClr val="white"/>
                  </a:solidFill>
                  <a:cs typeface="Arial" charset="0"/>
                </a:rPr>
                <a:t>NORDIC CENTRE FOR GENDER IN MILITARY OPERATIONS</a:t>
              </a:r>
              <a:endParaRPr lang="en-US" sz="900" b="1" smtClean="0">
                <a:solidFill>
                  <a:prstClr val="white"/>
                </a:solidFill>
                <a:cs typeface="Arial" charset="0"/>
              </a:endParaRPr>
            </a:p>
          </p:txBody>
        </p:sp>
      </p:grpSp>
      <p:sp>
        <p:nvSpPr>
          <p:cNvPr id="6" name="Text Box 23"/>
          <p:cNvSpPr txBox="1">
            <a:spLocks noChangeArrowheads="1"/>
          </p:cNvSpPr>
          <p:nvPr/>
        </p:nvSpPr>
        <p:spPr bwMode="auto">
          <a:xfrm>
            <a:off x="5543550" y="215900"/>
            <a:ext cx="3600450" cy="230188"/>
          </a:xfrm>
          <a:prstGeom prst="rect">
            <a:avLst/>
          </a:prstGeom>
          <a:noFill/>
          <a:ln>
            <a:noFill/>
          </a:ln>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spcBef>
                <a:spcPct val="50000"/>
              </a:spcBef>
              <a:defRPr/>
            </a:pPr>
            <a:r>
              <a:rPr lang="sv-SE" sz="900" b="1" dirty="0" smtClean="0">
                <a:solidFill>
                  <a:prstClr val="white"/>
                </a:solidFill>
                <a:cs typeface="Arial" charset="0"/>
              </a:rPr>
              <a:t>www.mil.se/swedint</a:t>
            </a:r>
            <a:endParaRPr lang="en-US" sz="900" b="1" dirty="0" smtClean="0">
              <a:solidFill>
                <a:prstClr val="white"/>
              </a:solidFill>
              <a:cs typeface="Arial" charset="0"/>
            </a:endParaRPr>
          </a:p>
        </p:txBody>
      </p:sp>
      <p:sp>
        <p:nvSpPr>
          <p:cNvPr id="7" name="Platshållare för datum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0ED6F6AF-1881-4C20-B406-562A131D9A33}" type="datetimeFigureOut">
              <a:rPr lang="sv-SE"/>
              <a:pPr>
                <a:defRPr/>
              </a:pPr>
              <a:t>2015-11-18</a:t>
            </a:fld>
            <a:endParaRPr lang="sv-SE"/>
          </a:p>
        </p:txBody>
      </p:sp>
      <p:sp>
        <p:nvSpPr>
          <p:cNvPr id="8" name="Platshållare för sidfot 2"/>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9" name="Platshållare för bildnumm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382FA257-D0D5-4701-BED9-765660539D12}" type="slidenum">
              <a:rPr lang="sv-SE"/>
              <a:pPr>
                <a:defRPr/>
              </a:pPr>
              <a:t>‹#›</a:t>
            </a:fld>
            <a:endParaRPr lang="sv-S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B2C211CA-BBEA-4DA1-B150-F87C574CE572}" type="datetimeFigureOut">
              <a:rPr lang="sv-SE"/>
              <a:pPr>
                <a:defRPr/>
              </a:pPr>
              <a:t>2015-11-18</a:t>
            </a:fld>
            <a:endParaRPr lang="sv-SE"/>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41125EBD-3917-4DEB-A9D4-263D01A9A7B1}" type="slidenum">
              <a:rPr lang="sv-SE"/>
              <a:pPr>
                <a:defRPr/>
              </a:pPr>
              <a:t>‹#›</a:t>
            </a:fld>
            <a:endParaRPr lang="sv-S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endParaRPr lang="sv-SE" noProof="0"/>
          </a:p>
        </p:txBody>
      </p:sp>
      <p:sp>
        <p:nvSpPr>
          <p:cNvPr id="4" name="Platshållare för tex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0B36B15B-4F6B-444C-B2C7-7C1D615F8F26}" type="datetimeFigureOut">
              <a:rPr lang="sv-SE"/>
              <a:pPr>
                <a:defRPr/>
              </a:pPr>
              <a:t>2015-11-18</a:t>
            </a:fld>
            <a:endParaRPr lang="sv-SE"/>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E32864DF-AE1D-4A11-9AFD-116E3FE99062}" type="slidenum">
              <a:rPr lang="sv-SE"/>
              <a:pPr>
                <a:defRPr/>
              </a:pPr>
              <a:t>‹#›</a:t>
            </a:fld>
            <a:endParaRPr lang="sv-S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1600200"/>
            <a:ext cx="8229600" cy="4525963"/>
          </a:xfrm>
          <a:prstGeom prst="rect">
            <a:avLst/>
          </a:prstGeo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B1C4E942-D090-4738-9289-0CAC9EC51EA4}" type="datetimeFigureOut">
              <a:rPr lang="sv-SE"/>
              <a:pPr>
                <a:defRPr/>
              </a:pPr>
              <a:t>2015-11-18</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33789640-EF5B-4934-926B-28D638FC7374}" type="slidenum">
              <a:rPr lang="sv-SE"/>
              <a:pPr>
                <a:defRPr/>
              </a:pPr>
              <a:t>‹#›</a:t>
            </a:fld>
            <a:endParaRPr lang="sv-S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a:prstGeom prst="rect">
            <a:avLst/>
          </a:prstGeo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A2DCFB92-D05E-4205-8AB0-3B67AD528DD6}" type="datetimeFigureOut">
              <a:rPr lang="sv-SE"/>
              <a:pPr>
                <a:defRPr/>
              </a:pPr>
              <a:t>2015-11-18</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cs typeface="+mn-cs"/>
              </a:defRPr>
            </a:lvl1pPr>
          </a:lstStyle>
          <a:p>
            <a:pPr>
              <a:defRPr/>
            </a:pPr>
            <a:fld id="{F76DF331-DCA3-4C59-B23B-BC26C5D85844}" type="slidenum">
              <a:rPr lang="sv-SE"/>
              <a:pPr>
                <a:defRPr/>
              </a:pPr>
              <a:t>‹#›</a:t>
            </a:fld>
            <a:endParaRPr lang="sv-S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a:prstGeom prst="rect">
            <a:avLst/>
          </a:prstGeo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defRPr>
            </a:lvl1pPr>
          </a:lstStyle>
          <a:p>
            <a:pPr>
              <a:defRPr/>
            </a:pPr>
            <a:fld id="{C6865D80-02CB-46DE-A10E-7002A01F45AE}" type="datetimeFigureOut">
              <a:rPr lang="sv-SE"/>
              <a:pPr>
                <a:defRPr/>
              </a:pPr>
              <a:t>2015-11-18</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defRPr>
            </a:lvl1pPr>
          </a:lstStyle>
          <a:p>
            <a:pPr>
              <a:defRPr/>
            </a:pPr>
            <a:fld id="{A5E17A2B-27FC-4C71-94ED-CDE61592E47A}" type="slidenum">
              <a:rPr lang="sv-SE"/>
              <a:pPr>
                <a:defRPr/>
              </a:pPr>
              <a:t>‹#›</a:t>
            </a:fld>
            <a:endParaRPr lang="sv-S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67544" y="764704"/>
            <a:ext cx="8229600" cy="936104"/>
          </a:xfrm>
          <a:prstGeom prst="rect">
            <a:avLst/>
          </a:prstGeom>
        </p:spPr>
        <p:txBody>
          <a:bodyPr/>
          <a:lstStyle>
            <a:lvl1pPr>
              <a:defRPr sz="4000"/>
            </a:lvl1pPr>
          </a:lstStyle>
          <a:p>
            <a:r>
              <a:rPr lang="sv-SE" smtClean="0"/>
              <a:t>Klicka här för att ändra format</a:t>
            </a:r>
            <a:endParaRPr lang="sv-SE"/>
          </a:p>
        </p:txBody>
      </p:sp>
      <p:sp>
        <p:nvSpPr>
          <p:cNvPr id="3" name="Platshållare för innehåll 2"/>
          <p:cNvSpPr>
            <a:spLocks noGrp="1"/>
          </p:cNvSpPr>
          <p:nvPr>
            <p:ph idx="1"/>
          </p:nvPr>
        </p:nvSpPr>
        <p:spPr>
          <a:xfrm>
            <a:off x="457200" y="1916832"/>
            <a:ext cx="8229600" cy="4209331"/>
          </a:xfrm>
          <a:prstGeom prst="rect">
            <a:avLst/>
          </a:prstGeom>
        </p:spPr>
        <p:txBody>
          <a:bodyPr/>
          <a:lstStyle>
            <a:lvl1pPr>
              <a:defRPr sz="2800"/>
            </a:lvl1pPr>
            <a:lvl2pPr>
              <a:defRPr sz="2400"/>
            </a:lvl2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defRPr>
            </a:lvl1pPr>
          </a:lstStyle>
          <a:p>
            <a:pPr>
              <a:defRPr/>
            </a:pPr>
            <a:fld id="{C70F3AE7-8C1A-4779-AB2C-0F106FC8D150}" type="datetimeFigureOut">
              <a:rPr lang="sv-SE"/>
              <a:pPr>
                <a:defRPr/>
              </a:pPr>
              <a:t>2015-11-18</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defRPr>
            </a:lvl1pPr>
          </a:lstStyle>
          <a:p>
            <a:pPr>
              <a:defRPr/>
            </a:pPr>
            <a:fld id="{751DDAD4-FE46-41C1-9A5B-001EC277709B}" type="slidenum">
              <a:rPr lang="sv-SE"/>
              <a:pPr>
                <a:defRPr/>
              </a:pPr>
              <a:t>‹#›</a:t>
            </a:fld>
            <a:endParaRPr lang="sv-S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defRPr>
            </a:lvl1pPr>
          </a:lstStyle>
          <a:p>
            <a:pPr>
              <a:defRPr/>
            </a:pPr>
            <a:fld id="{C483C7CD-5510-46A5-83D8-DE7C437D7D9B}" type="datetimeFigureOut">
              <a:rPr lang="sv-SE"/>
              <a:pPr>
                <a:defRPr/>
              </a:pPr>
              <a:t>2015-11-18</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defRPr>
            </a:lvl1pPr>
          </a:lstStyle>
          <a:p>
            <a:pPr>
              <a:defRPr/>
            </a:pPr>
            <a:fld id="{51B58421-0951-415D-85EA-5FD1986A9CC5}" type="slidenum">
              <a:rPr lang="sv-SE"/>
              <a:pPr>
                <a:defRPr/>
              </a:pPr>
              <a:t>‹#›</a:t>
            </a:fld>
            <a:endParaRPr lang="sv-S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defRPr>
            </a:lvl1pPr>
          </a:lstStyle>
          <a:p>
            <a:pPr>
              <a:defRPr/>
            </a:pPr>
            <a:fld id="{891F7DE6-CD52-4880-A302-0721C6E259D3}" type="datetimeFigureOut">
              <a:rPr lang="sv-SE"/>
              <a:pPr>
                <a:defRPr/>
              </a:pPr>
              <a:t>2015-11-18</a:t>
            </a:fld>
            <a:endParaRPr lang="sv-SE"/>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defRPr>
            </a:lvl1pPr>
          </a:lstStyle>
          <a:p>
            <a:pPr>
              <a:defRPr/>
            </a:pPr>
            <a:fld id="{CA200A5D-828B-4883-979C-B1D63F700364}" type="slidenum">
              <a:rPr lang="sv-SE"/>
              <a:pPr>
                <a:defRPr/>
              </a:pPr>
              <a:t>‹#›</a:t>
            </a:fld>
            <a:endParaRPr lang="sv-S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defRPr>
            </a:lvl1pPr>
          </a:lstStyle>
          <a:p>
            <a:pPr>
              <a:defRPr/>
            </a:pPr>
            <a:fld id="{7D0BF4B5-122B-4CB7-856C-BE79AE9369FF}" type="datetimeFigureOut">
              <a:rPr lang="sv-SE"/>
              <a:pPr>
                <a:defRPr/>
              </a:pPr>
              <a:t>2015-11-18</a:t>
            </a:fld>
            <a:endParaRPr lang="sv-SE"/>
          </a:p>
        </p:txBody>
      </p:sp>
      <p:sp>
        <p:nvSpPr>
          <p:cNvPr id="8" name="Platshållare för sidfot 7"/>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9" name="Platshållare för bildnumm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defRPr>
            </a:lvl1pPr>
          </a:lstStyle>
          <a:p>
            <a:pPr>
              <a:defRPr/>
            </a:pPr>
            <a:fld id="{D8D665AC-F090-40BB-8B83-7B6855881400}" type="slidenum">
              <a:rPr lang="sv-SE"/>
              <a:pPr>
                <a:defRPr/>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en-US"/>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7" name="Platshållare för datum 3"/>
          <p:cNvSpPr>
            <a:spLocks noGrp="1"/>
          </p:cNvSpPr>
          <p:nvPr>
            <p:ph type="dt" sz="half" idx="10"/>
          </p:nvPr>
        </p:nvSpPr>
        <p:spPr/>
        <p:txBody>
          <a:bodyPr/>
          <a:lstStyle>
            <a:lvl1pPr>
              <a:defRPr/>
            </a:lvl1pPr>
          </a:lstStyle>
          <a:p>
            <a:pPr>
              <a:defRPr/>
            </a:pPr>
            <a:fld id="{07C21985-3C25-49B7-BC8C-EE847DD93706}" type="datetimeFigureOut">
              <a:rPr lang="en-US"/>
              <a:pPr>
                <a:defRPr/>
              </a:pPr>
              <a:t>11/18/2015</a:t>
            </a:fld>
            <a:endParaRPr lang="en-US" dirty="0"/>
          </a:p>
        </p:txBody>
      </p:sp>
      <p:sp>
        <p:nvSpPr>
          <p:cNvPr id="8" name="Platshållare för sidfot 4"/>
          <p:cNvSpPr>
            <a:spLocks noGrp="1"/>
          </p:cNvSpPr>
          <p:nvPr>
            <p:ph type="ftr" sz="quarter" idx="11"/>
          </p:nvPr>
        </p:nvSpPr>
        <p:spPr/>
        <p:txBody>
          <a:bodyPr/>
          <a:lstStyle>
            <a:lvl1pPr>
              <a:defRPr/>
            </a:lvl1pPr>
          </a:lstStyle>
          <a:p>
            <a:pPr>
              <a:defRPr/>
            </a:pPr>
            <a:endParaRPr lang="en-US"/>
          </a:p>
        </p:txBody>
      </p:sp>
      <p:sp>
        <p:nvSpPr>
          <p:cNvPr id="9" name="Platshållare för bildnummer 5"/>
          <p:cNvSpPr>
            <a:spLocks noGrp="1"/>
          </p:cNvSpPr>
          <p:nvPr>
            <p:ph type="sldNum" sz="quarter" idx="12"/>
          </p:nvPr>
        </p:nvSpPr>
        <p:spPr/>
        <p:txBody>
          <a:bodyPr/>
          <a:lstStyle>
            <a:lvl1pPr>
              <a:defRPr/>
            </a:lvl1pPr>
          </a:lstStyle>
          <a:p>
            <a:pPr>
              <a:defRPr/>
            </a:pPr>
            <a:fld id="{A113D075-231B-4705-81A2-4E317E8D0021}"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defRPr>
            </a:lvl1pPr>
          </a:lstStyle>
          <a:p>
            <a:pPr>
              <a:defRPr/>
            </a:pPr>
            <a:fld id="{2BD9E6E6-5118-4838-AB8B-76ABAD00AF72}" type="datetimeFigureOut">
              <a:rPr lang="sv-SE"/>
              <a:pPr>
                <a:defRPr/>
              </a:pPr>
              <a:t>2015-11-18</a:t>
            </a:fld>
            <a:endParaRPr lang="sv-SE"/>
          </a:p>
        </p:txBody>
      </p:sp>
      <p:sp>
        <p:nvSpPr>
          <p:cNvPr id="4" name="Platshållare för sidfot 3"/>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5" name="Platshållare för bildnumm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defRPr>
            </a:lvl1pPr>
          </a:lstStyle>
          <a:p>
            <a:pPr>
              <a:defRPr/>
            </a:pPr>
            <a:fld id="{FDDC6D52-E7C3-4F20-A84A-BF063F199988}" type="slidenum">
              <a:rPr lang="sv-SE"/>
              <a:pPr>
                <a:defRPr/>
              </a:pPr>
              <a:t>‹#›</a:t>
            </a:fld>
            <a:endParaRPr lang="sv-S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grpSp>
        <p:nvGrpSpPr>
          <p:cNvPr id="2" name="Grupp 7"/>
          <p:cNvGrpSpPr>
            <a:grpSpLocks/>
          </p:cNvGrpSpPr>
          <p:nvPr/>
        </p:nvGrpSpPr>
        <p:grpSpPr bwMode="auto">
          <a:xfrm>
            <a:off x="0" y="0"/>
            <a:ext cx="9144000" cy="620713"/>
            <a:chOff x="792" y="6264696"/>
            <a:chExt cx="9180512" cy="620688"/>
          </a:xfrm>
        </p:grpSpPr>
        <p:sp>
          <p:nvSpPr>
            <p:cNvPr id="3"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endParaRPr>
            </a:p>
          </p:txBody>
        </p:sp>
        <p:pic>
          <p:nvPicPr>
            <p:cNvPr id="4" name="Picture 2" descr="I:\Central\LG\5 SWEDINT\2 Internt\17 Infotjänst_Plans\05 Övrigt\Loggor\NCGM\NCGM-LOGGA_CS5 frilagd.png"/>
            <p:cNvPicPr>
              <a:picLocks noChangeAspect="1" noChangeArrowheads="1"/>
            </p:cNvPicPr>
            <p:nvPr/>
          </p:nvPicPr>
          <p:blipFill>
            <a:blip r:embed="rId2"/>
            <a:srcRect/>
            <a:stretch>
              <a:fillRect/>
            </a:stretch>
          </p:blipFill>
          <p:spPr bwMode="auto">
            <a:xfrm>
              <a:off x="107504" y="6309320"/>
              <a:ext cx="480376" cy="482220"/>
            </a:xfrm>
            <a:prstGeom prst="rect">
              <a:avLst/>
            </a:prstGeom>
            <a:noFill/>
            <a:ln w="9525">
              <a:noFill/>
              <a:miter lim="800000"/>
              <a:headEnd/>
              <a:tailEnd/>
            </a:ln>
          </p:spPr>
        </p:pic>
        <p:sp>
          <p:nvSpPr>
            <p:cNvPr id="5" name="Text Box 23"/>
            <p:cNvSpPr txBox="1">
              <a:spLocks noChangeArrowheads="1"/>
            </p:cNvSpPr>
            <p:nvPr/>
          </p:nvSpPr>
          <p:spPr bwMode="auto">
            <a:xfrm>
              <a:off x="541104" y="6434552"/>
              <a:ext cx="3598888" cy="231766"/>
            </a:xfrm>
            <a:prstGeom prst="rect">
              <a:avLst/>
            </a:prstGeom>
            <a:noFill/>
            <a:ln>
              <a:noFill/>
            </a:ln>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defRPr/>
              </a:pPr>
              <a:r>
                <a:rPr lang="sv-SE" sz="900" b="1" smtClean="0">
                  <a:solidFill>
                    <a:prstClr val="white"/>
                  </a:solidFill>
                  <a:cs typeface="Arial" charset="0"/>
                </a:rPr>
                <a:t>NORDIC CENTRE FOR GENDER IN MILITARY OPERATIONS</a:t>
              </a:r>
              <a:endParaRPr lang="en-US" sz="900" b="1" smtClean="0">
                <a:solidFill>
                  <a:prstClr val="white"/>
                </a:solidFill>
                <a:cs typeface="Arial" charset="0"/>
              </a:endParaRPr>
            </a:p>
          </p:txBody>
        </p:sp>
      </p:grpSp>
      <p:sp>
        <p:nvSpPr>
          <p:cNvPr id="6" name="Text Box 23"/>
          <p:cNvSpPr txBox="1">
            <a:spLocks noChangeArrowheads="1"/>
          </p:cNvSpPr>
          <p:nvPr/>
        </p:nvSpPr>
        <p:spPr bwMode="auto">
          <a:xfrm>
            <a:off x="5543550" y="215900"/>
            <a:ext cx="3600450" cy="230188"/>
          </a:xfrm>
          <a:prstGeom prst="rect">
            <a:avLst/>
          </a:prstGeom>
          <a:noFill/>
          <a:ln>
            <a:noFill/>
          </a:ln>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spcBef>
                <a:spcPct val="50000"/>
              </a:spcBef>
              <a:defRPr/>
            </a:pPr>
            <a:r>
              <a:rPr lang="sv-SE" sz="900" b="1" dirty="0" smtClean="0">
                <a:solidFill>
                  <a:prstClr val="white"/>
                </a:solidFill>
                <a:cs typeface="Arial" charset="0"/>
              </a:rPr>
              <a:t>www.mil.se/swedint</a:t>
            </a:r>
            <a:endParaRPr lang="en-US" sz="900" b="1" dirty="0" smtClean="0">
              <a:solidFill>
                <a:prstClr val="white"/>
              </a:solidFill>
              <a:cs typeface="Arial" charset="0"/>
            </a:endParaRPr>
          </a:p>
        </p:txBody>
      </p:sp>
      <p:sp>
        <p:nvSpPr>
          <p:cNvPr id="7" name="Platshållare för datum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defRPr>
            </a:lvl1pPr>
          </a:lstStyle>
          <a:p>
            <a:pPr>
              <a:defRPr/>
            </a:pPr>
            <a:fld id="{5B2D3BC4-68C7-417F-9962-B2ED04B224EC}" type="datetimeFigureOut">
              <a:rPr lang="sv-SE"/>
              <a:pPr>
                <a:defRPr/>
              </a:pPr>
              <a:t>2015-11-18</a:t>
            </a:fld>
            <a:endParaRPr lang="sv-SE"/>
          </a:p>
        </p:txBody>
      </p:sp>
      <p:sp>
        <p:nvSpPr>
          <p:cNvPr id="8" name="Platshållare för sidfot 2"/>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9" name="Platshållare för bildnumm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defRPr>
            </a:lvl1pPr>
          </a:lstStyle>
          <a:p>
            <a:pPr>
              <a:defRPr/>
            </a:pPr>
            <a:fld id="{77AE94B0-095F-4BE2-BE3B-C494B937883B}" type="slidenum">
              <a:rPr lang="sv-SE"/>
              <a:pPr>
                <a:defRPr/>
              </a:pPr>
              <a:t>‹#›</a:t>
            </a:fld>
            <a:endParaRPr lang="sv-S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defRPr>
            </a:lvl1pPr>
          </a:lstStyle>
          <a:p>
            <a:pPr>
              <a:defRPr/>
            </a:pPr>
            <a:fld id="{AA004F4B-EE93-44C8-BC0C-1F0D18262383}" type="datetimeFigureOut">
              <a:rPr lang="sv-SE"/>
              <a:pPr>
                <a:defRPr/>
              </a:pPr>
              <a:t>2015-11-18</a:t>
            </a:fld>
            <a:endParaRPr lang="sv-SE"/>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defRPr>
            </a:lvl1pPr>
          </a:lstStyle>
          <a:p>
            <a:pPr>
              <a:defRPr/>
            </a:pPr>
            <a:fld id="{9B4C38AE-FC88-4C4B-9F22-AC578F8DBD13}" type="slidenum">
              <a:rPr lang="sv-SE"/>
              <a:pPr>
                <a:defRPr/>
              </a:pPr>
              <a:t>‹#›</a:t>
            </a:fld>
            <a:endParaRPr lang="sv-S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endParaRPr lang="sv-SE" noProof="0"/>
          </a:p>
        </p:txBody>
      </p:sp>
      <p:sp>
        <p:nvSpPr>
          <p:cNvPr id="4" name="Platshållare för tex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defRPr>
            </a:lvl1pPr>
          </a:lstStyle>
          <a:p>
            <a:pPr>
              <a:defRPr/>
            </a:pPr>
            <a:fld id="{4F8B1A12-A0C4-417D-B900-D5A875E9186E}" type="datetimeFigureOut">
              <a:rPr lang="sv-SE"/>
              <a:pPr>
                <a:defRPr/>
              </a:pPr>
              <a:t>2015-11-18</a:t>
            </a:fld>
            <a:endParaRPr lang="sv-SE"/>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defRPr>
            </a:lvl1pPr>
          </a:lstStyle>
          <a:p>
            <a:pPr>
              <a:defRPr/>
            </a:pPr>
            <a:fld id="{81215213-2368-416B-AA70-DB635A6396BE}" type="slidenum">
              <a:rPr lang="sv-SE"/>
              <a:pPr>
                <a:defRPr/>
              </a:pPr>
              <a:t>‹#›</a:t>
            </a:fld>
            <a:endParaRPr lang="sv-S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1600200"/>
            <a:ext cx="8229600" cy="4525963"/>
          </a:xfrm>
          <a:prstGeom prst="rect">
            <a:avLst/>
          </a:prstGeo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defRPr>
            </a:lvl1pPr>
          </a:lstStyle>
          <a:p>
            <a:pPr>
              <a:defRPr/>
            </a:pPr>
            <a:fld id="{10167607-80E0-405D-A650-C68D42624179}" type="datetimeFigureOut">
              <a:rPr lang="sv-SE"/>
              <a:pPr>
                <a:defRPr/>
              </a:pPr>
              <a:t>2015-11-18</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defRPr>
            </a:lvl1pPr>
          </a:lstStyle>
          <a:p>
            <a:pPr>
              <a:defRPr/>
            </a:pPr>
            <a:fld id="{F509A463-7F1F-45E3-B4DF-3A5E776D6092}" type="slidenum">
              <a:rPr lang="sv-SE"/>
              <a:pPr>
                <a:defRPr/>
              </a:pPr>
              <a:t>‹#›</a:t>
            </a:fld>
            <a:endParaRPr lang="sv-S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a:prstGeom prst="rect">
            <a:avLst/>
          </a:prstGeo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defRPr>
            </a:lvl1pPr>
          </a:lstStyle>
          <a:p>
            <a:pPr>
              <a:defRPr/>
            </a:pPr>
            <a:fld id="{91DBCAD1-F095-45FD-8956-456E0B3F4965}" type="datetimeFigureOut">
              <a:rPr lang="sv-SE"/>
              <a:pPr>
                <a:defRPr/>
              </a:pPr>
              <a:t>2015-11-18</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defRPr>
            </a:lvl1pPr>
          </a:lstStyle>
          <a:p>
            <a:pPr>
              <a:defRPr/>
            </a:pPr>
            <a:fld id="{B96664E2-A411-4EC1-95CB-3A3C910304EC}" type="slidenum">
              <a:rPr lang="sv-SE"/>
              <a:pPr>
                <a:defRPr/>
              </a:pPr>
              <a:t>‹#›</a:t>
            </a:fld>
            <a:endParaRPr lang="sv-S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sv-SE"/>
          </a:p>
        </p:txBody>
      </p:sp>
      <p:sp>
        <p:nvSpPr>
          <p:cNvPr id="3" name="Underrubrik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defRPr>
            </a:lvl1pPr>
          </a:lstStyle>
          <a:p>
            <a:pPr>
              <a:defRPr/>
            </a:pPr>
            <a:fld id="{93F29ACF-D752-4862-BB13-460DA42358DD}" type="datetimeFigureOut">
              <a:rPr lang="sv-SE"/>
              <a:pPr>
                <a:defRPr/>
              </a:pPr>
              <a:t>2015-11-18</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defRPr>
            </a:lvl1pPr>
          </a:lstStyle>
          <a:p>
            <a:pPr>
              <a:defRPr/>
            </a:pPr>
            <a:fld id="{8141589F-641E-4BDC-B986-55F13C68890E}" type="slidenum">
              <a:rPr lang="sv-SE"/>
              <a:pPr>
                <a:defRPr/>
              </a:pPr>
              <a:t>‹#›</a:t>
            </a:fld>
            <a:endParaRPr lang="sv-S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67544" y="764704"/>
            <a:ext cx="8229600" cy="936104"/>
          </a:xfrm>
          <a:prstGeom prst="rect">
            <a:avLst/>
          </a:prstGeom>
        </p:spPr>
        <p:txBody>
          <a:bodyPr/>
          <a:lstStyle>
            <a:lvl1pPr>
              <a:defRPr sz="4000"/>
            </a:lvl1pPr>
          </a:lstStyle>
          <a:p>
            <a:r>
              <a:rPr lang="en-US" smtClean="0"/>
              <a:t>Click to edit Master title style</a:t>
            </a:r>
            <a:endParaRPr lang="sv-SE"/>
          </a:p>
        </p:txBody>
      </p:sp>
      <p:sp>
        <p:nvSpPr>
          <p:cNvPr id="3" name="Platshållare för innehåll 2"/>
          <p:cNvSpPr>
            <a:spLocks noGrp="1"/>
          </p:cNvSpPr>
          <p:nvPr>
            <p:ph idx="1"/>
          </p:nvPr>
        </p:nvSpPr>
        <p:spPr>
          <a:xfrm>
            <a:off x="457200" y="1916832"/>
            <a:ext cx="8229600" cy="4209331"/>
          </a:xfrm>
          <a:prstGeom prst="rect">
            <a:avLst/>
          </a:prstGeom>
        </p:spPr>
        <p:txBody>
          <a:bodyPr/>
          <a:lstStyle>
            <a:lvl1pPr>
              <a:defRPr sz="2800"/>
            </a:lvl1pPr>
            <a:lvl2pPr>
              <a:defRPr sz="2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defRPr>
            </a:lvl1pPr>
          </a:lstStyle>
          <a:p>
            <a:pPr>
              <a:defRPr/>
            </a:pPr>
            <a:fld id="{6877993D-A48B-407D-99D1-974119687AEE}" type="datetimeFigureOut">
              <a:rPr lang="sv-SE"/>
              <a:pPr>
                <a:defRPr/>
              </a:pPr>
              <a:t>2015-11-18</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defRPr>
            </a:lvl1pPr>
          </a:lstStyle>
          <a:p>
            <a:pPr>
              <a:defRPr/>
            </a:pPr>
            <a:fld id="{94A0C452-B0CD-4887-8EAC-786F83560A81}" type="slidenum">
              <a:rPr lang="sv-SE"/>
              <a:pPr>
                <a:defRPr/>
              </a:pPr>
              <a:t>‹#›</a:t>
            </a:fld>
            <a:endParaRPr lang="sv-S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sv-SE"/>
          </a:p>
        </p:txBody>
      </p:sp>
      <p:sp>
        <p:nvSpPr>
          <p:cNvPr id="3" name="Platshållare för tex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defRPr>
            </a:lvl1pPr>
          </a:lstStyle>
          <a:p>
            <a:pPr>
              <a:defRPr/>
            </a:pPr>
            <a:fld id="{D6CBF6DD-8FD6-45CF-8199-5EDB80D95A3B}" type="datetimeFigureOut">
              <a:rPr lang="sv-SE"/>
              <a:pPr>
                <a:defRPr/>
              </a:pPr>
              <a:t>2015-11-18</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defRPr>
            </a:lvl1pPr>
          </a:lstStyle>
          <a:p>
            <a:pPr>
              <a:defRPr/>
            </a:pPr>
            <a:fld id="{9D1E1AF0-BFB8-4E03-9D90-74F1212CADD0}" type="slidenum">
              <a:rPr lang="sv-SE"/>
              <a:pPr>
                <a:defRPr/>
              </a:pPr>
              <a:t>‹#›</a:t>
            </a:fld>
            <a:endParaRPr lang="sv-S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sv-SE"/>
          </a:p>
        </p:txBody>
      </p:sp>
      <p:sp>
        <p:nvSpPr>
          <p:cNvPr id="3" name="Platshållare för innehåll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innehåll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Platshållare fö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defRPr>
            </a:lvl1pPr>
          </a:lstStyle>
          <a:p>
            <a:pPr>
              <a:defRPr/>
            </a:pPr>
            <a:fld id="{AD245103-E938-492F-8675-67A09ADA3B5B}" type="datetimeFigureOut">
              <a:rPr lang="sv-SE"/>
              <a:pPr>
                <a:defRPr/>
              </a:pPr>
              <a:t>2015-11-18</a:t>
            </a:fld>
            <a:endParaRPr lang="sv-SE"/>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defRPr>
            </a:lvl1pPr>
          </a:lstStyle>
          <a:p>
            <a:pPr>
              <a:defRPr/>
            </a:pPr>
            <a:fld id="{14ECDD0E-3C12-4619-96FD-B9C1415FAD8D}" type="slidenum">
              <a:rPr lang="sv-SE"/>
              <a:pPr>
                <a:defRPr/>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datum 3"/>
          <p:cNvSpPr>
            <a:spLocks noGrp="1"/>
          </p:cNvSpPr>
          <p:nvPr>
            <p:ph type="dt" sz="half" idx="10"/>
          </p:nvPr>
        </p:nvSpPr>
        <p:spPr/>
        <p:txBody>
          <a:bodyPr/>
          <a:lstStyle>
            <a:lvl1pPr>
              <a:defRPr/>
            </a:lvl1pPr>
          </a:lstStyle>
          <a:p>
            <a:pPr>
              <a:defRPr/>
            </a:pPr>
            <a:fld id="{331B4429-50E8-4008-95E4-32DFC82D51D1}" type="datetimeFigureOut">
              <a:rPr lang="en-US"/>
              <a:pPr>
                <a:defRPr/>
              </a:pPr>
              <a:t>11/18/2015</a:t>
            </a:fld>
            <a:endParaRPr lang="en-US" dirty="0"/>
          </a:p>
        </p:txBody>
      </p:sp>
      <p:sp>
        <p:nvSpPr>
          <p:cNvPr id="4" name="Platshållare för sidfot 4"/>
          <p:cNvSpPr>
            <a:spLocks noGrp="1"/>
          </p:cNvSpPr>
          <p:nvPr>
            <p:ph type="ftr" sz="quarter" idx="11"/>
          </p:nvPr>
        </p:nvSpPr>
        <p:spPr/>
        <p:txBody>
          <a:bodyPr/>
          <a:lstStyle>
            <a:lvl1pPr>
              <a:defRPr/>
            </a:lvl1pPr>
          </a:lstStyle>
          <a:p>
            <a:pPr>
              <a:defRPr/>
            </a:pPr>
            <a:endParaRPr lang="en-US"/>
          </a:p>
        </p:txBody>
      </p:sp>
      <p:sp>
        <p:nvSpPr>
          <p:cNvPr id="5" name="Platshållare för bildnummer 5"/>
          <p:cNvSpPr>
            <a:spLocks noGrp="1"/>
          </p:cNvSpPr>
          <p:nvPr>
            <p:ph type="sldNum" sz="quarter" idx="12"/>
          </p:nvPr>
        </p:nvSpPr>
        <p:spPr/>
        <p:txBody>
          <a:bodyPr/>
          <a:lstStyle>
            <a:lvl1pPr>
              <a:defRPr/>
            </a:lvl1pPr>
          </a:lstStyle>
          <a:p>
            <a:pPr>
              <a:defRPr/>
            </a:pPr>
            <a:fld id="{7A70EFDE-678E-4863-AE31-685394132D07}"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sv-SE"/>
          </a:p>
        </p:txBody>
      </p:sp>
      <p:sp>
        <p:nvSpPr>
          <p:cNvPr id="3" name="Platshållare för tex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Platshållare för innehåll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Platshållare för tex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Platshållare för innehåll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Platshållare för datum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defRPr>
            </a:lvl1pPr>
          </a:lstStyle>
          <a:p>
            <a:pPr>
              <a:defRPr/>
            </a:pPr>
            <a:fld id="{12A79A5C-B50A-48A7-B937-125CB5F65D3E}" type="datetimeFigureOut">
              <a:rPr lang="sv-SE"/>
              <a:pPr>
                <a:defRPr/>
              </a:pPr>
              <a:t>2015-11-18</a:t>
            </a:fld>
            <a:endParaRPr lang="sv-SE"/>
          </a:p>
        </p:txBody>
      </p:sp>
      <p:sp>
        <p:nvSpPr>
          <p:cNvPr id="8" name="Platshållare för sidfot 7"/>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9" name="Platshållare för bildnumm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defRPr>
            </a:lvl1pPr>
          </a:lstStyle>
          <a:p>
            <a:pPr>
              <a:defRPr/>
            </a:pPr>
            <a:fld id="{89A3E59A-528A-4794-9F6B-E7D6733CE0E7}" type="slidenum">
              <a:rPr lang="sv-SE"/>
              <a:pPr>
                <a:defRPr/>
              </a:pPr>
              <a:t>‹#›</a:t>
            </a:fld>
            <a:endParaRPr lang="sv-S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sv-SE"/>
          </a:p>
        </p:txBody>
      </p:sp>
      <p:sp>
        <p:nvSpPr>
          <p:cNvPr id="3" name="Platshållare för datum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defRPr>
            </a:lvl1pPr>
          </a:lstStyle>
          <a:p>
            <a:pPr>
              <a:defRPr/>
            </a:pPr>
            <a:fld id="{28850758-984B-41AE-A4BA-7B79FB5D85B7}" type="datetimeFigureOut">
              <a:rPr lang="sv-SE"/>
              <a:pPr>
                <a:defRPr/>
              </a:pPr>
              <a:t>2015-11-18</a:t>
            </a:fld>
            <a:endParaRPr lang="sv-SE"/>
          </a:p>
        </p:txBody>
      </p:sp>
      <p:sp>
        <p:nvSpPr>
          <p:cNvPr id="4" name="Platshållare för sidfot 3"/>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5" name="Platshållare för bildnumm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defRPr>
            </a:lvl1pPr>
          </a:lstStyle>
          <a:p>
            <a:pPr>
              <a:defRPr/>
            </a:pPr>
            <a:fld id="{08F6DAEC-5950-4404-848D-543D5E7640A0}" type="slidenum">
              <a:rPr lang="sv-SE"/>
              <a:pPr>
                <a:defRPr/>
              </a:pPr>
              <a:t>‹#›</a:t>
            </a:fld>
            <a:endParaRPr lang="sv-S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grpSp>
        <p:nvGrpSpPr>
          <p:cNvPr id="2" name="Grupp 7"/>
          <p:cNvGrpSpPr>
            <a:grpSpLocks/>
          </p:cNvGrpSpPr>
          <p:nvPr/>
        </p:nvGrpSpPr>
        <p:grpSpPr bwMode="auto">
          <a:xfrm>
            <a:off x="0" y="0"/>
            <a:ext cx="9144000" cy="620713"/>
            <a:chOff x="792" y="6264696"/>
            <a:chExt cx="9180512" cy="620688"/>
          </a:xfrm>
        </p:grpSpPr>
        <p:sp>
          <p:nvSpPr>
            <p:cNvPr id="3"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endParaRPr>
            </a:p>
          </p:txBody>
        </p:sp>
        <p:pic>
          <p:nvPicPr>
            <p:cNvPr id="4" name="Picture 2" descr="I:\Central\LG\5 SWEDINT\2 Internt\17 Infotjänst_Plans\05 Övrigt\Loggor\NCGM\NCGM-LOGGA_CS5 frilagd.png"/>
            <p:cNvPicPr>
              <a:picLocks noChangeAspect="1" noChangeArrowheads="1"/>
            </p:cNvPicPr>
            <p:nvPr/>
          </p:nvPicPr>
          <p:blipFill>
            <a:blip r:embed="rId2"/>
            <a:srcRect/>
            <a:stretch>
              <a:fillRect/>
            </a:stretch>
          </p:blipFill>
          <p:spPr bwMode="auto">
            <a:xfrm>
              <a:off x="107504" y="6309320"/>
              <a:ext cx="480376" cy="482220"/>
            </a:xfrm>
            <a:prstGeom prst="rect">
              <a:avLst/>
            </a:prstGeom>
            <a:noFill/>
            <a:ln w="9525">
              <a:noFill/>
              <a:miter lim="800000"/>
              <a:headEnd/>
              <a:tailEnd/>
            </a:ln>
          </p:spPr>
        </p:pic>
        <p:sp>
          <p:nvSpPr>
            <p:cNvPr id="5" name="Text Box 23"/>
            <p:cNvSpPr txBox="1">
              <a:spLocks noChangeArrowheads="1"/>
            </p:cNvSpPr>
            <p:nvPr/>
          </p:nvSpPr>
          <p:spPr bwMode="auto">
            <a:xfrm>
              <a:off x="541104" y="6434552"/>
              <a:ext cx="3598888" cy="231766"/>
            </a:xfrm>
            <a:prstGeom prst="rect">
              <a:avLst/>
            </a:prstGeom>
            <a:noFill/>
            <a:ln>
              <a:noFill/>
            </a:ln>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defRPr/>
              </a:pPr>
              <a:r>
                <a:rPr lang="sv-SE" sz="900" b="1" smtClean="0">
                  <a:solidFill>
                    <a:prstClr val="white"/>
                  </a:solidFill>
                  <a:cs typeface="Arial" charset="0"/>
                </a:rPr>
                <a:t>NORDIC CENTRE FOR GENDER IN MILITARY OPERATIONS</a:t>
              </a:r>
              <a:endParaRPr lang="en-US" sz="900" b="1" smtClean="0">
                <a:solidFill>
                  <a:prstClr val="white"/>
                </a:solidFill>
                <a:cs typeface="Arial" charset="0"/>
              </a:endParaRPr>
            </a:p>
          </p:txBody>
        </p:sp>
      </p:grpSp>
      <p:sp>
        <p:nvSpPr>
          <p:cNvPr id="6" name="Text Box 23"/>
          <p:cNvSpPr txBox="1">
            <a:spLocks noChangeArrowheads="1"/>
          </p:cNvSpPr>
          <p:nvPr/>
        </p:nvSpPr>
        <p:spPr bwMode="auto">
          <a:xfrm>
            <a:off x="5543550" y="215900"/>
            <a:ext cx="3600450" cy="230188"/>
          </a:xfrm>
          <a:prstGeom prst="rect">
            <a:avLst/>
          </a:prstGeom>
          <a:noFill/>
          <a:ln>
            <a:noFill/>
          </a:ln>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spcBef>
                <a:spcPct val="50000"/>
              </a:spcBef>
              <a:defRPr/>
            </a:pPr>
            <a:r>
              <a:rPr lang="sv-SE" sz="900" b="1" dirty="0" smtClean="0">
                <a:solidFill>
                  <a:prstClr val="white"/>
                </a:solidFill>
                <a:cs typeface="Arial" charset="0"/>
              </a:rPr>
              <a:t>www.mil.se/swedint</a:t>
            </a:r>
            <a:endParaRPr lang="en-US" sz="900" b="1" dirty="0" smtClean="0">
              <a:solidFill>
                <a:prstClr val="white"/>
              </a:solidFill>
              <a:cs typeface="Arial" charset="0"/>
            </a:endParaRPr>
          </a:p>
        </p:txBody>
      </p:sp>
      <p:sp>
        <p:nvSpPr>
          <p:cNvPr id="7" name="Platshållare för datum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defRPr>
            </a:lvl1pPr>
          </a:lstStyle>
          <a:p>
            <a:pPr>
              <a:defRPr/>
            </a:pPr>
            <a:fld id="{A830E74C-000B-4C63-998C-6D4443650C1D}" type="datetimeFigureOut">
              <a:rPr lang="sv-SE"/>
              <a:pPr>
                <a:defRPr/>
              </a:pPr>
              <a:t>2015-11-18</a:t>
            </a:fld>
            <a:endParaRPr lang="sv-SE"/>
          </a:p>
        </p:txBody>
      </p:sp>
      <p:sp>
        <p:nvSpPr>
          <p:cNvPr id="8" name="Platshållare för sidfot 2"/>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9" name="Platshållare för bildnumm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defRPr>
            </a:lvl1pPr>
          </a:lstStyle>
          <a:p>
            <a:pPr>
              <a:defRPr/>
            </a:pPr>
            <a:fld id="{B4CD210C-F21A-4464-8A4A-23F26F44F2C2}" type="slidenum">
              <a:rPr lang="sv-SE"/>
              <a:pPr>
                <a:defRPr/>
              </a:pPr>
              <a:t>‹#›</a:t>
            </a:fld>
            <a:endParaRPr lang="sv-S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sv-SE"/>
          </a:p>
        </p:txBody>
      </p:sp>
      <p:sp>
        <p:nvSpPr>
          <p:cNvPr id="3" name="Platshållare för innehåll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tex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tshållare fö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defRPr>
            </a:lvl1pPr>
          </a:lstStyle>
          <a:p>
            <a:pPr>
              <a:defRPr/>
            </a:pPr>
            <a:fld id="{64E79574-9063-4059-8C92-107BA7974D17}" type="datetimeFigureOut">
              <a:rPr lang="sv-SE"/>
              <a:pPr>
                <a:defRPr/>
              </a:pPr>
              <a:t>2015-11-18</a:t>
            </a:fld>
            <a:endParaRPr lang="sv-SE"/>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defRPr>
            </a:lvl1pPr>
          </a:lstStyle>
          <a:p>
            <a:pPr>
              <a:defRPr/>
            </a:pPr>
            <a:fld id="{87547231-AC02-4F8E-8CE0-7DBEACE54426}" type="slidenum">
              <a:rPr lang="sv-SE"/>
              <a:pPr>
                <a:defRPr/>
              </a:pPr>
              <a:t>‹#›</a:t>
            </a:fld>
            <a:endParaRPr lang="sv-S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sv-SE"/>
          </a:p>
        </p:txBody>
      </p:sp>
      <p:sp>
        <p:nvSpPr>
          <p:cNvPr id="3" name="Platshållare för bild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sv-SE" noProof="0"/>
          </a:p>
        </p:txBody>
      </p:sp>
      <p:sp>
        <p:nvSpPr>
          <p:cNvPr id="4" name="Platshållare för tex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tshållare fö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defRPr>
            </a:lvl1pPr>
          </a:lstStyle>
          <a:p>
            <a:pPr>
              <a:defRPr/>
            </a:pPr>
            <a:fld id="{F7D7A3BC-C4E3-45B2-B664-EB53A0870572}" type="datetimeFigureOut">
              <a:rPr lang="sv-SE"/>
              <a:pPr>
                <a:defRPr/>
              </a:pPr>
              <a:t>2015-11-18</a:t>
            </a:fld>
            <a:endParaRPr lang="sv-SE"/>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defRPr>
            </a:lvl1pPr>
          </a:lstStyle>
          <a:p>
            <a:pPr>
              <a:defRPr/>
            </a:pPr>
            <a:fld id="{C49C0DCD-A6C0-4100-9F3A-D2A5F8B7C45F}" type="slidenum">
              <a:rPr lang="sv-SE"/>
              <a:pPr>
                <a:defRPr/>
              </a:pPr>
              <a:t>‹#›</a:t>
            </a:fld>
            <a:endParaRPr lang="sv-S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sv-SE"/>
          </a:p>
        </p:txBody>
      </p:sp>
      <p:sp>
        <p:nvSpPr>
          <p:cNvPr id="3" name="Platshållare för lodrät text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defRPr>
            </a:lvl1pPr>
          </a:lstStyle>
          <a:p>
            <a:pPr>
              <a:defRPr/>
            </a:pPr>
            <a:fld id="{B0004BEC-5D18-4C65-97F8-773CD11D915C}" type="datetimeFigureOut">
              <a:rPr lang="sv-SE"/>
              <a:pPr>
                <a:defRPr/>
              </a:pPr>
              <a:t>2015-11-18</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defRPr>
            </a:lvl1pPr>
          </a:lstStyle>
          <a:p>
            <a:pPr>
              <a:defRPr/>
            </a:pPr>
            <a:fld id="{82D169B8-AE75-4EE5-BC67-DCF2479F899B}" type="slidenum">
              <a:rPr lang="sv-SE"/>
              <a:pPr>
                <a:defRPr/>
              </a:pPr>
              <a:t>‹#›</a:t>
            </a:fld>
            <a:endParaRPr lang="sv-S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sv-SE"/>
          </a:p>
        </p:txBody>
      </p:sp>
      <p:sp>
        <p:nvSpPr>
          <p:cNvPr id="3" name="Platshållare för lodrät text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defRPr>
            </a:lvl1pPr>
          </a:lstStyle>
          <a:p>
            <a:pPr>
              <a:defRPr/>
            </a:pPr>
            <a:fld id="{EF75CABD-E04F-478D-9828-D28AC4FF6301}" type="datetimeFigureOut">
              <a:rPr lang="sv-SE"/>
              <a:pPr>
                <a:defRPr/>
              </a:pPr>
              <a:t>2015-11-18</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mn-cs"/>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ea typeface="ＭＳ Ｐゴシック" pitchFamily="34" charset="-128"/>
              </a:defRPr>
            </a:lvl1pPr>
          </a:lstStyle>
          <a:p>
            <a:pPr>
              <a:defRPr/>
            </a:pPr>
            <a:fld id="{4A8132EE-DF57-4724-B0EE-338C691C295A}" type="slidenum">
              <a:rPr lang="sv-SE"/>
              <a:pPr>
                <a:defRPr/>
              </a:pPr>
              <a:t>‹#›</a:t>
            </a:fld>
            <a:endParaRPr lang="sv-S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a:prstGeom prst="rect">
            <a:avLst/>
          </a:prstGeo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8509A51D-9D57-43D6-B075-20B480F98533}" type="datetimeFigureOut">
              <a:rPr lang="sv-SE">
                <a:solidFill>
                  <a:prstClr val="black"/>
                </a:solidFill>
                <a:ea typeface="ＭＳ Ｐゴシック" pitchFamily="34" charset="-128"/>
              </a:rPr>
              <a:pPr>
                <a:defRPr/>
              </a:pPr>
              <a:t>2015-11-18</a:t>
            </a:fld>
            <a:endParaRPr lang="sv-SE">
              <a:solidFill>
                <a:prstClr val="black"/>
              </a:solidFill>
              <a:ea typeface="ＭＳ Ｐゴシック" pitchFamily="34" charset="-128"/>
            </a:endParaRPr>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sv-SE">
              <a:solidFill>
                <a:prstClr val="black"/>
              </a:solidFill>
            </a:endParaRPr>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4E408530-88F7-48FB-8FD4-699A0DE78701}" type="slidenum">
              <a:rPr lang="sv-SE">
                <a:solidFill>
                  <a:prstClr val="black"/>
                </a:solidFill>
                <a:ea typeface="ＭＳ Ｐゴシック" pitchFamily="34" charset="-128"/>
              </a:rPr>
              <a:pPr>
                <a:defRPr/>
              </a:pPr>
              <a:t>‹#›</a:t>
            </a:fld>
            <a:endParaRPr lang="sv-SE">
              <a:solidFill>
                <a:prstClr val="black"/>
              </a:solidFill>
              <a:ea typeface="ＭＳ Ｐゴシック" pitchFamily="34" charset="-128"/>
            </a:endParaRPr>
          </a:p>
        </p:txBody>
      </p:sp>
    </p:spTree>
    <p:extLst>
      <p:ext uri="{BB962C8B-B14F-4D97-AF65-F5344CB8AC3E}">
        <p14:creationId xmlns:p14="http://schemas.microsoft.com/office/powerpoint/2010/main" val="7337949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67544" y="764704"/>
            <a:ext cx="8229600" cy="936104"/>
          </a:xfrm>
          <a:prstGeom prst="rect">
            <a:avLst/>
          </a:prstGeom>
        </p:spPr>
        <p:txBody>
          <a:bodyPr/>
          <a:lstStyle>
            <a:lvl1pPr>
              <a:defRPr sz="4000"/>
            </a:lvl1pPr>
          </a:lstStyle>
          <a:p>
            <a:r>
              <a:rPr lang="sv-SE" smtClean="0"/>
              <a:t>Klicka här för att ändra format</a:t>
            </a:r>
            <a:endParaRPr lang="sv-SE"/>
          </a:p>
        </p:txBody>
      </p:sp>
      <p:sp>
        <p:nvSpPr>
          <p:cNvPr id="3" name="Platshållare för innehåll 2"/>
          <p:cNvSpPr>
            <a:spLocks noGrp="1"/>
          </p:cNvSpPr>
          <p:nvPr>
            <p:ph idx="1"/>
          </p:nvPr>
        </p:nvSpPr>
        <p:spPr>
          <a:xfrm>
            <a:off x="457200" y="1916832"/>
            <a:ext cx="8229600" cy="4209331"/>
          </a:xfrm>
          <a:prstGeom prst="rect">
            <a:avLst/>
          </a:prstGeom>
        </p:spPr>
        <p:txBody>
          <a:bodyPr/>
          <a:lstStyle>
            <a:lvl1pPr>
              <a:defRPr sz="2800"/>
            </a:lvl1pPr>
            <a:lvl2pPr>
              <a:defRPr sz="2400"/>
            </a:lvl2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12D76FF1-D337-4785-8E43-7AC44E3769D4}" type="datetimeFigureOut">
              <a:rPr lang="sv-SE">
                <a:solidFill>
                  <a:prstClr val="black"/>
                </a:solidFill>
                <a:ea typeface="ＭＳ Ｐゴシック" pitchFamily="34" charset="-128"/>
              </a:rPr>
              <a:pPr>
                <a:defRPr/>
              </a:pPr>
              <a:t>2015-11-18</a:t>
            </a:fld>
            <a:endParaRPr lang="sv-SE">
              <a:solidFill>
                <a:prstClr val="black"/>
              </a:solidFill>
              <a:ea typeface="ＭＳ Ｐゴシック" pitchFamily="34" charset="-128"/>
            </a:endParaRPr>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sv-SE">
              <a:solidFill>
                <a:prstClr val="black"/>
              </a:solidFill>
            </a:endParaRPr>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279BF7DB-AFC8-4451-B3DD-258E887F9FE6}" type="slidenum">
              <a:rPr lang="sv-SE">
                <a:solidFill>
                  <a:prstClr val="black"/>
                </a:solidFill>
                <a:ea typeface="ＭＳ Ｐゴシック" pitchFamily="34" charset="-128"/>
              </a:rPr>
              <a:pPr>
                <a:defRPr/>
              </a:pPr>
              <a:t>‹#›</a:t>
            </a:fld>
            <a:endParaRPr lang="sv-SE">
              <a:solidFill>
                <a:prstClr val="black"/>
              </a:solidFill>
              <a:ea typeface="ＭＳ Ｐゴシック" pitchFamily="34" charset="-128"/>
            </a:endParaRPr>
          </a:p>
        </p:txBody>
      </p:sp>
    </p:spTree>
    <p:extLst>
      <p:ext uri="{BB962C8B-B14F-4D97-AF65-F5344CB8AC3E}">
        <p14:creationId xmlns:p14="http://schemas.microsoft.com/office/powerpoint/2010/main" val="17847692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E1F11BA9-995F-4DD6-B3BC-FF6183279942}" type="datetimeFigureOut">
              <a:rPr lang="sv-SE">
                <a:solidFill>
                  <a:prstClr val="black"/>
                </a:solidFill>
                <a:ea typeface="ＭＳ Ｐゴシック" pitchFamily="34" charset="-128"/>
              </a:rPr>
              <a:pPr>
                <a:defRPr/>
              </a:pPr>
              <a:t>2015-11-18</a:t>
            </a:fld>
            <a:endParaRPr lang="sv-SE">
              <a:solidFill>
                <a:prstClr val="black"/>
              </a:solidFill>
              <a:ea typeface="ＭＳ Ｐゴシック" pitchFamily="34" charset="-128"/>
            </a:endParaRPr>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sv-SE">
              <a:solidFill>
                <a:prstClr val="black"/>
              </a:solidFill>
            </a:endParaRPr>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56CDF6B5-B480-4204-B2C2-D500C6DED870}" type="slidenum">
              <a:rPr lang="sv-SE">
                <a:solidFill>
                  <a:prstClr val="black"/>
                </a:solidFill>
                <a:ea typeface="ＭＳ Ｐゴシック" pitchFamily="34" charset="-128"/>
              </a:rPr>
              <a:pPr>
                <a:defRPr/>
              </a:pPr>
              <a:t>‹#›</a:t>
            </a:fld>
            <a:endParaRPr lang="sv-SE">
              <a:solidFill>
                <a:prstClr val="black"/>
              </a:solidFill>
              <a:ea typeface="ＭＳ Ｐゴシック" pitchFamily="34" charset="-128"/>
            </a:endParaRPr>
          </a:p>
        </p:txBody>
      </p:sp>
    </p:spTree>
    <p:extLst>
      <p:ext uri="{BB962C8B-B14F-4D97-AF65-F5344CB8AC3E}">
        <p14:creationId xmlns:p14="http://schemas.microsoft.com/office/powerpoint/2010/main" val="1373380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fld id="{06B616A2-8BBD-4112-A1DD-6A5F4789B7F7}" type="datetimeFigureOut">
              <a:rPr lang="en-US"/>
              <a:pPr>
                <a:defRPr/>
              </a:pPr>
              <a:t>11/18/2015</a:t>
            </a:fld>
            <a:endParaRPr lang="en-US" dirty="0"/>
          </a:p>
        </p:txBody>
      </p:sp>
      <p:sp>
        <p:nvSpPr>
          <p:cNvPr id="3" name="Platshållare för sidfot 4"/>
          <p:cNvSpPr>
            <a:spLocks noGrp="1"/>
          </p:cNvSpPr>
          <p:nvPr>
            <p:ph type="ftr" sz="quarter" idx="11"/>
          </p:nvPr>
        </p:nvSpPr>
        <p:spPr/>
        <p:txBody>
          <a:bodyPr/>
          <a:lstStyle>
            <a:lvl1pPr>
              <a:defRPr/>
            </a:lvl1pPr>
          </a:lstStyle>
          <a:p>
            <a:pPr>
              <a:defRPr/>
            </a:pPr>
            <a:endParaRPr lang="en-US"/>
          </a:p>
        </p:txBody>
      </p:sp>
      <p:sp>
        <p:nvSpPr>
          <p:cNvPr id="4" name="Platshållare för bildnummer 5"/>
          <p:cNvSpPr>
            <a:spLocks noGrp="1"/>
          </p:cNvSpPr>
          <p:nvPr>
            <p:ph type="sldNum" sz="quarter" idx="12"/>
          </p:nvPr>
        </p:nvSpPr>
        <p:spPr/>
        <p:txBody>
          <a:bodyPr/>
          <a:lstStyle>
            <a:lvl1pPr>
              <a:defRPr/>
            </a:lvl1pPr>
          </a:lstStyle>
          <a:p>
            <a:pPr>
              <a:defRPr/>
            </a:pPr>
            <a:fld id="{2E8CABD4-AA96-40D8-BF0D-218B67759306}"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372C67C6-D26E-4852-9CA1-A90CFB4AA24E}" type="datetimeFigureOut">
              <a:rPr lang="sv-SE">
                <a:solidFill>
                  <a:prstClr val="black"/>
                </a:solidFill>
                <a:ea typeface="ＭＳ Ｐゴシック" pitchFamily="34" charset="-128"/>
              </a:rPr>
              <a:pPr>
                <a:defRPr/>
              </a:pPr>
              <a:t>2015-11-18</a:t>
            </a:fld>
            <a:endParaRPr lang="sv-SE">
              <a:solidFill>
                <a:prstClr val="black"/>
              </a:solidFill>
              <a:ea typeface="ＭＳ Ｐゴシック" pitchFamily="34" charset="-128"/>
            </a:endParaRPr>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sv-SE">
              <a:solidFill>
                <a:prstClr val="black"/>
              </a:solidFill>
            </a:endParaRPr>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9F9CD3DD-8322-4FF9-B8BE-B6235DC03559}" type="slidenum">
              <a:rPr lang="sv-SE">
                <a:solidFill>
                  <a:prstClr val="black"/>
                </a:solidFill>
                <a:ea typeface="ＭＳ Ｐゴシック" pitchFamily="34" charset="-128"/>
              </a:rPr>
              <a:pPr>
                <a:defRPr/>
              </a:pPr>
              <a:t>‹#›</a:t>
            </a:fld>
            <a:endParaRPr lang="sv-SE">
              <a:solidFill>
                <a:prstClr val="black"/>
              </a:solidFill>
              <a:ea typeface="ＭＳ Ｐゴシック" pitchFamily="34" charset="-128"/>
            </a:endParaRPr>
          </a:p>
        </p:txBody>
      </p:sp>
    </p:spTree>
    <p:extLst>
      <p:ext uri="{BB962C8B-B14F-4D97-AF65-F5344CB8AC3E}">
        <p14:creationId xmlns:p14="http://schemas.microsoft.com/office/powerpoint/2010/main" val="11074347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4274A075-B033-43AB-BE2C-BA51A970835D}" type="datetimeFigureOut">
              <a:rPr lang="sv-SE">
                <a:solidFill>
                  <a:prstClr val="black"/>
                </a:solidFill>
                <a:ea typeface="ＭＳ Ｐゴシック" pitchFamily="34" charset="-128"/>
              </a:rPr>
              <a:pPr>
                <a:defRPr/>
              </a:pPr>
              <a:t>2015-11-18</a:t>
            </a:fld>
            <a:endParaRPr lang="sv-SE">
              <a:solidFill>
                <a:prstClr val="black"/>
              </a:solidFill>
              <a:ea typeface="ＭＳ Ｐゴシック" pitchFamily="34" charset="-128"/>
            </a:endParaRPr>
          </a:p>
        </p:txBody>
      </p:sp>
      <p:sp>
        <p:nvSpPr>
          <p:cNvPr id="8" name="Platshållare för sidfot 7"/>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sv-SE">
              <a:solidFill>
                <a:prstClr val="black"/>
              </a:solidFill>
            </a:endParaRPr>
          </a:p>
        </p:txBody>
      </p:sp>
      <p:sp>
        <p:nvSpPr>
          <p:cNvPr id="9" name="Platshållare för bildnumm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3B2152F8-EC50-4B56-9A20-A30154548FC0}" type="slidenum">
              <a:rPr lang="sv-SE">
                <a:solidFill>
                  <a:prstClr val="black"/>
                </a:solidFill>
                <a:ea typeface="ＭＳ Ｐゴシック" pitchFamily="34" charset="-128"/>
              </a:rPr>
              <a:pPr>
                <a:defRPr/>
              </a:pPr>
              <a:t>‹#›</a:t>
            </a:fld>
            <a:endParaRPr lang="sv-SE">
              <a:solidFill>
                <a:prstClr val="black"/>
              </a:solidFill>
              <a:ea typeface="ＭＳ Ｐゴシック" pitchFamily="34" charset="-128"/>
            </a:endParaRPr>
          </a:p>
        </p:txBody>
      </p:sp>
    </p:spTree>
    <p:extLst>
      <p:ext uri="{BB962C8B-B14F-4D97-AF65-F5344CB8AC3E}">
        <p14:creationId xmlns:p14="http://schemas.microsoft.com/office/powerpoint/2010/main" val="9442583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7924613E-CAD7-49F5-B414-E8824E4DBE8C}" type="datetimeFigureOut">
              <a:rPr lang="sv-SE">
                <a:solidFill>
                  <a:prstClr val="black"/>
                </a:solidFill>
                <a:ea typeface="ＭＳ Ｐゴシック" pitchFamily="34" charset="-128"/>
              </a:rPr>
              <a:pPr>
                <a:defRPr/>
              </a:pPr>
              <a:t>2015-11-18</a:t>
            </a:fld>
            <a:endParaRPr lang="sv-SE">
              <a:solidFill>
                <a:prstClr val="black"/>
              </a:solidFill>
              <a:ea typeface="ＭＳ Ｐゴシック" pitchFamily="34" charset="-128"/>
            </a:endParaRPr>
          </a:p>
        </p:txBody>
      </p:sp>
      <p:sp>
        <p:nvSpPr>
          <p:cNvPr id="4" name="Platshållare för sidfot 3"/>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sv-SE">
              <a:solidFill>
                <a:prstClr val="black"/>
              </a:solidFill>
            </a:endParaRPr>
          </a:p>
        </p:txBody>
      </p:sp>
      <p:sp>
        <p:nvSpPr>
          <p:cNvPr id="5" name="Platshållare för bildnumm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5E3848C9-295D-421D-AA45-62DDDCE06544}" type="slidenum">
              <a:rPr lang="sv-SE">
                <a:solidFill>
                  <a:prstClr val="black"/>
                </a:solidFill>
                <a:ea typeface="ＭＳ Ｐゴシック" pitchFamily="34" charset="-128"/>
              </a:rPr>
              <a:pPr>
                <a:defRPr/>
              </a:pPr>
              <a:t>‹#›</a:t>
            </a:fld>
            <a:endParaRPr lang="sv-SE">
              <a:solidFill>
                <a:prstClr val="black"/>
              </a:solidFill>
              <a:ea typeface="ＭＳ Ｐゴシック" pitchFamily="34" charset="-128"/>
            </a:endParaRPr>
          </a:p>
        </p:txBody>
      </p:sp>
    </p:spTree>
    <p:extLst>
      <p:ext uri="{BB962C8B-B14F-4D97-AF65-F5344CB8AC3E}">
        <p14:creationId xmlns:p14="http://schemas.microsoft.com/office/powerpoint/2010/main" val="11627851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grpSp>
        <p:nvGrpSpPr>
          <p:cNvPr id="2" name="Grupp 7"/>
          <p:cNvGrpSpPr>
            <a:grpSpLocks/>
          </p:cNvGrpSpPr>
          <p:nvPr/>
        </p:nvGrpSpPr>
        <p:grpSpPr bwMode="auto">
          <a:xfrm>
            <a:off x="0" y="0"/>
            <a:ext cx="9144000" cy="620713"/>
            <a:chOff x="792" y="6264696"/>
            <a:chExt cx="9180512" cy="620688"/>
          </a:xfrm>
        </p:grpSpPr>
        <p:sp>
          <p:nvSpPr>
            <p:cNvPr id="3"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endParaRPr>
            </a:p>
          </p:txBody>
        </p:sp>
        <p:pic>
          <p:nvPicPr>
            <p:cNvPr id="4" name="Picture 2" descr="I:\Central\LG\5 SWEDINT\2 Internt\17 Infotjänst_Plans\05 Övrigt\Loggor\NCGM\NCGM-LOGGA_CS5 frilag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309320"/>
              <a:ext cx="480376" cy="48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3"/>
            <p:cNvSpPr txBox="1">
              <a:spLocks noChangeArrowheads="1"/>
            </p:cNvSpPr>
            <p:nvPr/>
          </p:nvSpPr>
          <p:spPr bwMode="auto">
            <a:xfrm>
              <a:off x="541104" y="6434552"/>
              <a:ext cx="3598888" cy="23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defRPr/>
              </a:pPr>
              <a:r>
                <a:rPr lang="sv-SE" sz="900" b="1" smtClean="0">
                  <a:solidFill>
                    <a:prstClr val="white"/>
                  </a:solidFill>
                  <a:cs typeface="Arial" charset="0"/>
                </a:rPr>
                <a:t>NORDIC CENTRE FOR GENDER IN MILITARY OPERATIONS</a:t>
              </a:r>
              <a:endParaRPr lang="en-US" sz="900" b="1" smtClean="0">
                <a:solidFill>
                  <a:prstClr val="white"/>
                </a:solidFill>
                <a:cs typeface="Arial" charset="0"/>
              </a:endParaRPr>
            </a:p>
          </p:txBody>
        </p:sp>
      </p:grpSp>
      <p:sp>
        <p:nvSpPr>
          <p:cNvPr id="6" name="Text Box 23"/>
          <p:cNvSpPr txBox="1">
            <a:spLocks noChangeArrowheads="1"/>
          </p:cNvSpPr>
          <p:nvPr/>
        </p:nvSpPr>
        <p:spPr bwMode="auto">
          <a:xfrm>
            <a:off x="5543550" y="215900"/>
            <a:ext cx="36004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spcBef>
                <a:spcPct val="50000"/>
              </a:spcBef>
              <a:defRPr/>
            </a:pPr>
            <a:r>
              <a:rPr lang="sv-SE" sz="900" b="1" dirty="0" smtClean="0">
                <a:solidFill>
                  <a:prstClr val="white"/>
                </a:solidFill>
                <a:cs typeface="Arial" charset="0"/>
              </a:rPr>
              <a:t>www.mil.se/swedint</a:t>
            </a:r>
            <a:endParaRPr lang="en-US" sz="900" b="1" dirty="0" smtClean="0">
              <a:solidFill>
                <a:prstClr val="white"/>
              </a:solidFill>
              <a:cs typeface="Arial" charset="0"/>
            </a:endParaRPr>
          </a:p>
        </p:txBody>
      </p:sp>
      <p:sp>
        <p:nvSpPr>
          <p:cNvPr id="7" name="Platshållare för datum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466F7966-D070-4615-A4DD-AAD1A562D3E5}" type="datetimeFigureOut">
              <a:rPr lang="sv-SE">
                <a:solidFill>
                  <a:prstClr val="black"/>
                </a:solidFill>
                <a:ea typeface="ＭＳ Ｐゴシック" pitchFamily="34" charset="-128"/>
              </a:rPr>
              <a:pPr>
                <a:defRPr/>
              </a:pPr>
              <a:t>2015-11-18</a:t>
            </a:fld>
            <a:endParaRPr lang="sv-SE">
              <a:solidFill>
                <a:prstClr val="black"/>
              </a:solidFill>
              <a:ea typeface="ＭＳ Ｐゴシック" pitchFamily="34" charset="-128"/>
            </a:endParaRPr>
          </a:p>
        </p:txBody>
      </p:sp>
      <p:sp>
        <p:nvSpPr>
          <p:cNvPr id="8" name="Platshållare för sidfot 2"/>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sv-SE">
              <a:solidFill>
                <a:prstClr val="black"/>
              </a:solidFill>
            </a:endParaRPr>
          </a:p>
        </p:txBody>
      </p:sp>
      <p:sp>
        <p:nvSpPr>
          <p:cNvPr id="9" name="Platshållare för bildnumm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D922AC17-9D06-429B-95E6-937D0CC41012}" type="slidenum">
              <a:rPr lang="sv-SE">
                <a:solidFill>
                  <a:prstClr val="black"/>
                </a:solidFill>
                <a:ea typeface="ＭＳ Ｐゴシック" pitchFamily="34" charset="-128"/>
              </a:rPr>
              <a:pPr>
                <a:defRPr/>
              </a:pPr>
              <a:t>‹#›</a:t>
            </a:fld>
            <a:endParaRPr lang="sv-SE">
              <a:solidFill>
                <a:prstClr val="black"/>
              </a:solidFill>
              <a:ea typeface="ＭＳ Ｐゴシック" pitchFamily="34" charset="-128"/>
            </a:endParaRPr>
          </a:p>
        </p:txBody>
      </p:sp>
    </p:spTree>
    <p:extLst>
      <p:ext uri="{BB962C8B-B14F-4D97-AF65-F5344CB8AC3E}">
        <p14:creationId xmlns:p14="http://schemas.microsoft.com/office/powerpoint/2010/main" val="42444878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E5BBDACC-8C41-466F-9CDA-F935C79A5C87}" type="datetimeFigureOut">
              <a:rPr lang="sv-SE">
                <a:solidFill>
                  <a:prstClr val="black"/>
                </a:solidFill>
                <a:ea typeface="ＭＳ Ｐゴシック" pitchFamily="34" charset="-128"/>
              </a:rPr>
              <a:pPr>
                <a:defRPr/>
              </a:pPr>
              <a:t>2015-11-18</a:t>
            </a:fld>
            <a:endParaRPr lang="sv-SE">
              <a:solidFill>
                <a:prstClr val="black"/>
              </a:solidFill>
              <a:ea typeface="ＭＳ Ｐゴシック" pitchFamily="34" charset="-128"/>
            </a:endParaRPr>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sv-SE">
              <a:solidFill>
                <a:prstClr val="black"/>
              </a:solidFill>
            </a:endParaRPr>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FF02E7FD-5838-445B-B52D-39B6449C2781}" type="slidenum">
              <a:rPr lang="sv-SE">
                <a:solidFill>
                  <a:prstClr val="black"/>
                </a:solidFill>
                <a:ea typeface="ＭＳ Ｐゴシック" pitchFamily="34" charset="-128"/>
              </a:rPr>
              <a:pPr>
                <a:defRPr/>
              </a:pPr>
              <a:t>‹#›</a:t>
            </a:fld>
            <a:endParaRPr lang="sv-SE">
              <a:solidFill>
                <a:prstClr val="black"/>
              </a:solidFill>
              <a:ea typeface="ＭＳ Ｐゴシック" pitchFamily="34" charset="-128"/>
            </a:endParaRPr>
          </a:p>
        </p:txBody>
      </p:sp>
    </p:spTree>
    <p:extLst>
      <p:ext uri="{BB962C8B-B14F-4D97-AF65-F5344CB8AC3E}">
        <p14:creationId xmlns:p14="http://schemas.microsoft.com/office/powerpoint/2010/main" val="30551656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endParaRPr lang="sv-SE" noProof="0"/>
          </a:p>
        </p:txBody>
      </p:sp>
      <p:sp>
        <p:nvSpPr>
          <p:cNvPr id="4" name="Platshållare för tex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E6F9C9FB-958C-48F2-8E8C-80F496B7E22A}" type="datetimeFigureOut">
              <a:rPr lang="sv-SE">
                <a:solidFill>
                  <a:prstClr val="black"/>
                </a:solidFill>
                <a:ea typeface="ＭＳ Ｐゴシック" pitchFamily="34" charset="-128"/>
              </a:rPr>
              <a:pPr>
                <a:defRPr/>
              </a:pPr>
              <a:t>2015-11-18</a:t>
            </a:fld>
            <a:endParaRPr lang="sv-SE">
              <a:solidFill>
                <a:prstClr val="black"/>
              </a:solidFill>
              <a:ea typeface="ＭＳ Ｐゴシック" pitchFamily="34" charset="-128"/>
            </a:endParaRPr>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sv-SE">
              <a:solidFill>
                <a:prstClr val="black"/>
              </a:solidFill>
            </a:endParaRPr>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E6FCECF5-971C-4519-91C6-71EA46B81AE4}" type="slidenum">
              <a:rPr lang="sv-SE">
                <a:solidFill>
                  <a:prstClr val="black"/>
                </a:solidFill>
                <a:ea typeface="ＭＳ Ｐゴシック" pitchFamily="34" charset="-128"/>
              </a:rPr>
              <a:pPr>
                <a:defRPr/>
              </a:pPr>
              <a:t>‹#›</a:t>
            </a:fld>
            <a:endParaRPr lang="sv-SE">
              <a:solidFill>
                <a:prstClr val="black"/>
              </a:solidFill>
              <a:ea typeface="ＭＳ Ｐゴシック" pitchFamily="34" charset="-128"/>
            </a:endParaRPr>
          </a:p>
        </p:txBody>
      </p:sp>
    </p:spTree>
    <p:extLst>
      <p:ext uri="{BB962C8B-B14F-4D97-AF65-F5344CB8AC3E}">
        <p14:creationId xmlns:p14="http://schemas.microsoft.com/office/powerpoint/2010/main" val="22360965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1600200"/>
            <a:ext cx="8229600" cy="4525963"/>
          </a:xfrm>
          <a:prstGeom prst="rect">
            <a:avLst/>
          </a:prstGeo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A425351A-DD69-4EB5-A998-3BC1B754C6BB}" type="datetimeFigureOut">
              <a:rPr lang="sv-SE">
                <a:solidFill>
                  <a:prstClr val="black"/>
                </a:solidFill>
                <a:ea typeface="ＭＳ Ｐゴシック" pitchFamily="34" charset="-128"/>
              </a:rPr>
              <a:pPr>
                <a:defRPr/>
              </a:pPr>
              <a:t>2015-11-18</a:t>
            </a:fld>
            <a:endParaRPr lang="sv-SE">
              <a:solidFill>
                <a:prstClr val="black"/>
              </a:solidFill>
              <a:ea typeface="ＭＳ Ｐゴシック" pitchFamily="34" charset="-128"/>
            </a:endParaRPr>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sv-SE">
              <a:solidFill>
                <a:prstClr val="black"/>
              </a:solidFill>
            </a:endParaRPr>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76C0A257-AA31-40B7-BCAF-E36066B82F29}" type="slidenum">
              <a:rPr lang="sv-SE">
                <a:solidFill>
                  <a:prstClr val="black"/>
                </a:solidFill>
                <a:ea typeface="ＭＳ Ｐゴシック" pitchFamily="34" charset="-128"/>
              </a:rPr>
              <a:pPr>
                <a:defRPr/>
              </a:pPr>
              <a:t>‹#›</a:t>
            </a:fld>
            <a:endParaRPr lang="sv-SE">
              <a:solidFill>
                <a:prstClr val="black"/>
              </a:solidFill>
              <a:ea typeface="ＭＳ Ｐゴシック" pitchFamily="34" charset="-128"/>
            </a:endParaRPr>
          </a:p>
        </p:txBody>
      </p:sp>
    </p:spTree>
    <p:extLst>
      <p:ext uri="{BB962C8B-B14F-4D97-AF65-F5344CB8AC3E}">
        <p14:creationId xmlns:p14="http://schemas.microsoft.com/office/powerpoint/2010/main" val="3998340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a:prstGeom prst="rect">
            <a:avLst/>
          </a:prstGeo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C68ADE8D-A16D-4E5A-8B4F-CAFE6DF789B4}" type="datetimeFigureOut">
              <a:rPr lang="sv-SE">
                <a:solidFill>
                  <a:prstClr val="black"/>
                </a:solidFill>
                <a:ea typeface="ＭＳ Ｐゴシック" pitchFamily="34" charset="-128"/>
              </a:rPr>
              <a:pPr>
                <a:defRPr/>
              </a:pPr>
              <a:t>2015-11-18</a:t>
            </a:fld>
            <a:endParaRPr lang="sv-SE">
              <a:solidFill>
                <a:prstClr val="black"/>
              </a:solidFill>
              <a:ea typeface="ＭＳ Ｐゴシック" pitchFamily="34" charset="-128"/>
            </a:endParaRPr>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sv-SE">
              <a:solidFill>
                <a:prstClr val="black"/>
              </a:solidFill>
            </a:endParaRPr>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85823155-5BE5-490E-84EF-5A452BB5E1C6}" type="slidenum">
              <a:rPr lang="sv-SE">
                <a:solidFill>
                  <a:prstClr val="black"/>
                </a:solidFill>
                <a:ea typeface="ＭＳ Ｐゴシック" pitchFamily="34" charset="-128"/>
              </a:rPr>
              <a:pPr>
                <a:defRPr/>
              </a:pPr>
              <a:t>‹#›</a:t>
            </a:fld>
            <a:endParaRPr lang="sv-SE">
              <a:solidFill>
                <a:prstClr val="black"/>
              </a:solidFill>
              <a:ea typeface="ＭＳ Ｐゴシック" pitchFamily="34" charset="-128"/>
            </a:endParaRPr>
          </a:p>
        </p:txBody>
      </p:sp>
    </p:spTree>
    <p:extLst>
      <p:ext uri="{BB962C8B-B14F-4D97-AF65-F5344CB8AC3E}">
        <p14:creationId xmlns:p14="http://schemas.microsoft.com/office/powerpoint/2010/main" val="33632022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85800"/>
            <a:ext cx="6244851" cy="533220"/>
          </a:xfrm>
          <a:prstGeom prst="rect">
            <a:avLst/>
          </a:prstGeom>
        </p:spPr>
        <p:txBody>
          <a:bodyPr>
            <a:normAutofit/>
          </a:bodyPr>
          <a:lstStyle>
            <a:lvl1pPr>
              <a:defRPr>
                <a:solidFill>
                  <a:schemeClr val="bg1"/>
                </a:solidFill>
              </a:defRPr>
            </a:lvl1pPr>
          </a:lstStyle>
          <a:p>
            <a:r>
              <a:rPr lang="en-US" dirty="0" smtClean="0"/>
              <a:t>Click to edit Master title</a:t>
            </a:r>
            <a:endParaRPr lang="en-GB" dirty="0"/>
          </a:p>
        </p:txBody>
      </p:sp>
      <p:sp>
        <p:nvSpPr>
          <p:cNvPr id="3" name="Content Placeholder 2"/>
          <p:cNvSpPr>
            <a:spLocks noGrp="1"/>
          </p:cNvSpPr>
          <p:nvPr>
            <p:ph idx="1"/>
          </p:nvPr>
        </p:nvSpPr>
        <p:spPr>
          <a:xfrm>
            <a:off x="304800" y="1447800"/>
            <a:ext cx="8623134" cy="4940679"/>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a:xfrm>
            <a:off x="3124200" y="6492875"/>
            <a:ext cx="2895600" cy="365125"/>
          </a:xfrm>
          <a:prstGeom prst="rect">
            <a:avLst/>
          </a:prstGeom>
        </p:spPr>
        <p:txBody>
          <a:bodyPr/>
          <a:lstStyle>
            <a:lvl1pPr>
              <a:defRPr>
                <a:solidFill>
                  <a:srgbClr val="FF0000"/>
                </a:solidFill>
              </a:defRPr>
            </a:lvl1pPr>
          </a:lstStyle>
          <a:p>
            <a:pPr fontAlgn="auto">
              <a:spcBef>
                <a:spcPts val="0"/>
              </a:spcBef>
              <a:spcAft>
                <a:spcPts val="0"/>
              </a:spcAft>
            </a:pPr>
            <a:r>
              <a:rPr lang="en-GB" smtClean="0">
                <a:latin typeface="Calibri"/>
              </a:rPr>
              <a:t>NATO UNCLASSIFIED</a:t>
            </a:r>
            <a:endParaRPr lang="en-GB">
              <a:latin typeface="Calibri"/>
            </a:endParaRPr>
          </a:p>
        </p:txBody>
      </p:sp>
      <p:sp>
        <p:nvSpPr>
          <p:cNvPr id="6" name="Slide Number Placeholder 5"/>
          <p:cNvSpPr>
            <a:spLocks noGrp="1"/>
          </p:cNvSpPr>
          <p:nvPr>
            <p:ph type="sldNum" sz="quarter" idx="12"/>
          </p:nvPr>
        </p:nvSpPr>
        <p:spPr>
          <a:xfrm>
            <a:off x="6019800" y="6492875"/>
            <a:ext cx="618028" cy="365125"/>
          </a:xfrm>
          <a:prstGeom prst="rect">
            <a:avLst/>
          </a:prstGeom>
        </p:spPr>
        <p:txBody>
          <a:bodyPr/>
          <a:lstStyle>
            <a:lvl1pPr>
              <a:defRPr>
                <a:solidFill>
                  <a:schemeClr val="tx1"/>
                </a:solidFill>
              </a:defRPr>
            </a:lvl1pPr>
          </a:lstStyle>
          <a:p>
            <a:pPr fontAlgn="auto">
              <a:spcBef>
                <a:spcPts val="0"/>
              </a:spcBef>
              <a:spcAft>
                <a:spcPts val="0"/>
              </a:spcAft>
            </a:pPr>
            <a:fld id="{47E0EAA9-E300-4CD8-B37D-0334B6776DB5}" type="slidenum">
              <a:rPr lang="en-GB" smtClean="0">
                <a:solidFill>
                  <a:prstClr val="black"/>
                </a:solidFill>
                <a:latin typeface="Calibri"/>
              </a:rPr>
              <a:pPr fontAlgn="auto">
                <a:spcBef>
                  <a:spcPts val="0"/>
                </a:spcBef>
                <a:spcAft>
                  <a:spcPts val="0"/>
                </a:spcAft>
              </a:pPr>
              <a:t>‹#›</a:t>
            </a:fld>
            <a:endParaRPr lang="en-GB">
              <a:solidFill>
                <a:prstClr val="black"/>
              </a:solidFill>
              <a:latin typeface="Calibri"/>
            </a:endParaRPr>
          </a:p>
        </p:txBody>
      </p:sp>
    </p:spTree>
    <p:extLst>
      <p:ext uri="{BB962C8B-B14F-4D97-AF65-F5344CB8AC3E}">
        <p14:creationId xmlns:p14="http://schemas.microsoft.com/office/powerpoint/2010/main" val="1522599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a:prstGeom prst="rect">
            <a:avLst/>
          </a:prstGeo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mn-cs"/>
              </a:defRPr>
            </a:lvl1pPr>
          </a:lstStyle>
          <a:p>
            <a:pPr>
              <a:defRPr/>
            </a:pPr>
            <a:fld id="{59FA42D0-474E-40B4-B0E8-C20742439A2D}" type="datetimeFigureOut">
              <a:rPr lang="sv-SE">
                <a:solidFill>
                  <a:prstClr val="black"/>
                </a:solidFill>
                <a:ea typeface="ＭＳ Ｐゴシック" pitchFamily="34" charset="-128"/>
              </a:rPr>
              <a:pPr>
                <a:defRPr/>
              </a:pPr>
              <a:t>2015-11-18</a:t>
            </a:fld>
            <a:endParaRPr lang="sv-SE">
              <a:solidFill>
                <a:prstClr val="black"/>
              </a:solidFill>
              <a:ea typeface="ＭＳ Ｐゴシック" pitchFamily="34" charset="-128"/>
            </a:endParaRPr>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sv-SE">
              <a:solidFill>
                <a:prstClr val="black"/>
              </a:solidFill>
            </a:endParaRPr>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mn-cs"/>
              </a:defRPr>
            </a:lvl1pPr>
          </a:lstStyle>
          <a:p>
            <a:pPr>
              <a:defRPr/>
            </a:pPr>
            <a:fld id="{D975F6C1-3F4A-4E44-87A8-47AB78BF21C0}" type="slidenum">
              <a:rPr lang="sv-SE">
                <a:solidFill>
                  <a:prstClr val="black"/>
                </a:solidFill>
                <a:ea typeface="ＭＳ Ｐゴシック" pitchFamily="34" charset="-128"/>
              </a:rPr>
              <a:pPr>
                <a:defRPr/>
              </a:pPr>
              <a:t>‹#›</a:t>
            </a:fld>
            <a:endParaRPr lang="sv-SE">
              <a:solidFill>
                <a:prstClr val="black"/>
              </a:solidFill>
              <a:ea typeface="ＭＳ Ｐゴシック" pitchFamily="34" charset="-128"/>
            </a:endParaRPr>
          </a:p>
        </p:txBody>
      </p:sp>
    </p:spTree>
    <p:extLst>
      <p:ext uri="{BB962C8B-B14F-4D97-AF65-F5344CB8AC3E}">
        <p14:creationId xmlns:p14="http://schemas.microsoft.com/office/powerpoint/2010/main" val="3973137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en-US"/>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fld id="{E0F5C53F-C359-4C3D-97AC-5B8B2953BCEE}" type="datetimeFigureOut">
              <a:rPr lang="en-US"/>
              <a:pPr>
                <a:defRPr/>
              </a:pPr>
              <a:t>11/18/2015</a:t>
            </a:fld>
            <a:endParaRPr lang="en-US" dirty="0"/>
          </a:p>
        </p:txBody>
      </p:sp>
      <p:sp>
        <p:nvSpPr>
          <p:cNvPr id="6" name="Platshållare för sidfot 4"/>
          <p:cNvSpPr>
            <a:spLocks noGrp="1"/>
          </p:cNvSpPr>
          <p:nvPr>
            <p:ph type="ftr" sz="quarter" idx="11"/>
          </p:nvPr>
        </p:nvSpPr>
        <p:spPr/>
        <p:txBody>
          <a:bodyPr/>
          <a:lstStyle>
            <a:lvl1pPr>
              <a:defRPr/>
            </a:lvl1pPr>
          </a:lstStyle>
          <a:p>
            <a:pPr>
              <a:defRPr/>
            </a:pPr>
            <a:endParaRPr lang="en-US"/>
          </a:p>
        </p:txBody>
      </p:sp>
      <p:sp>
        <p:nvSpPr>
          <p:cNvPr id="7" name="Platshållare för bildnummer 5"/>
          <p:cNvSpPr>
            <a:spLocks noGrp="1"/>
          </p:cNvSpPr>
          <p:nvPr>
            <p:ph type="sldNum" sz="quarter" idx="12"/>
          </p:nvPr>
        </p:nvSpPr>
        <p:spPr/>
        <p:txBody>
          <a:bodyPr/>
          <a:lstStyle>
            <a:lvl1pPr>
              <a:defRPr/>
            </a:lvl1pPr>
          </a:lstStyle>
          <a:p>
            <a:pPr>
              <a:defRPr/>
            </a:pPr>
            <a:fld id="{0C91AC3B-CADD-418E-BA5B-3403FA7520C0}"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67544" y="764704"/>
            <a:ext cx="8229600" cy="936104"/>
          </a:xfrm>
          <a:prstGeom prst="rect">
            <a:avLst/>
          </a:prstGeom>
        </p:spPr>
        <p:txBody>
          <a:bodyPr/>
          <a:lstStyle>
            <a:lvl1pPr>
              <a:defRPr sz="4000"/>
            </a:lvl1pPr>
          </a:lstStyle>
          <a:p>
            <a:r>
              <a:rPr lang="sv-SE" smtClean="0"/>
              <a:t>Klicka här för att ändra format</a:t>
            </a:r>
            <a:endParaRPr lang="sv-SE"/>
          </a:p>
        </p:txBody>
      </p:sp>
      <p:sp>
        <p:nvSpPr>
          <p:cNvPr id="3" name="Platshållare för innehåll 2"/>
          <p:cNvSpPr>
            <a:spLocks noGrp="1"/>
          </p:cNvSpPr>
          <p:nvPr>
            <p:ph idx="1"/>
          </p:nvPr>
        </p:nvSpPr>
        <p:spPr>
          <a:xfrm>
            <a:off x="457200" y="1916832"/>
            <a:ext cx="8229600" cy="4209331"/>
          </a:xfrm>
          <a:prstGeom prst="rect">
            <a:avLst/>
          </a:prstGeom>
        </p:spPr>
        <p:txBody>
          <a:bodyPr/>
          <a:lstStyle>
            <a:lvl1pPr>
              <a:defRPr sz="2800"/>
            </a:lvl1pPr>
            <a:lvl2pPr>
              <a:defRPr sz="2400"/>
            </a:lvl2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mn-cs"/>
              </a:defRPr>
            </a:lvl1pPr>
          </a:lstStyle>
          <a:p>
            <a:pPr>
              <a:defRPr/>
            </a:pPr>
            <a:fld id="{23AAC25D-6AE5-4C31-9F67-E14D236EA0FE}" type="datetimeFigureOut">
              <a:rPr lang="sv-SE">
                <a:solidFill>
                  <a:prstClr val="black"/>
                </a:solidFill>
                <a:ea typeface="ＭＳ Ｐゴシック" pitchFamily="34" charset="-128"/>
              </a:rPr>
              <a:pPr>
                <a:defRPr/>
              </a:pPr>
              <a:t>2015-11-18</a:t>
            </a:fld>
            <a:endParaRPr lang="sv-SE">
              <a:solidFill>
                <a:prstClr val="black"/>
              </a:solidFill>
              <a:ea typeface="ＭＳ Ｐゴシック" pitchFamily="34" charset="-128"/>
            </a:endParaRPr>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sv-SE">
              <a:solidFill>
                <a:prstClr val="black"/>
              </a:solidFill>
            </a:endParaRPr>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mn-cs"/>
              </a:defRPr>
            </a:lvl1pPr>
          </a:lstStyle>
          <a:p>
            <a:pPr>
              <a:defRPr/>
            </a:pPr>
            <a:fld id="{82594402-6503-4941-8AA4-95D2864F0ADE}" type="slidenum">
              <a:rPr lang="sv-SE">
                <a:solidFill>
                  <a:prstClr val="black"/>
                </a:solidFill>
                <a:ea typeface="ＭＳ Ｐゴシック" pitchFamily="34" charset="-128"/>
              </a:rPr>
              <a:pPr>
                <a:defRPr/>
              </a:pPr>
              <a:t>‹#›</a:t>
            </a:fld>
            <a:endParaRPr lang="sv-SE">
              <a:solidFill>
                <a:prstClr val="black"/>
              </a:solidFill>
              <a:ea typeface="ＭＳ Ｐゴシック" pitchFamily="34" charset="-128"/>
            </a:endParaRPr>
          </a:p>
        </p:txBody>
      </p:sp>
    </p:spTree>
    <p:extLst>
      <p:ext uri="{BB962C8B-B14F-4D97-AF65-F5344CB8AC3E}">
        <p14:creationId xmlns:p14="http://schemas.microsoft.com/office/powerpoint/2010/main" val="10478562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mn-cs"/>
              </a:defRPr>
            </a:lvl1pPr>
          </a:lstStyle>
          <a:p>
            <a:pPr>
              <a:defRPr/>
            </a:pPr>
            <a:fld id="{60802EC4-C4A5-49DC-A9A8-D55358DB8E33}" type="datetimeFigureOut">
              <a:rPr lang="sv-SE">
                <a:solidFill>
                  <a:prstClr val="black"/>
                </a:solidFill>
                <a:ea typeface="ＭＳ Ｐゴシック" pitchFamily="34" charset="-128"/>
              </a:rPr>
              <a:pPr>
                <a:defRPr/>
              </a:pPr>
              <a:t>2015-11-18</a:t>
            </a:fld>
            <a:endParaRPr lang="sv-SE">
              <a:solidFill>
                <a:prstClr val="black"/>
              </a:solidFill>
              <a:ea typeface="ＭＳ Ｐゴシック" pitchFamily="34" charset="-128"/>
            </a:endParaRPr>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sv-SE">
              <a:solidFill>
                <a:prstClr val="black"/>
              </a:solidFill>
            </a:endParaRPr>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mn-cs"/>
              </a:defRPr>
            </a:lvl1pPr>
          </a:lstStyle>
          <a:p>
            <a:pPr>
              <a:defRPr/>
            </a:pPr>
            <a:fld id="{206C4841-8010-410D-ADA2-0D24BB2C55D3}" type="slidenum">
              <a:rPr lang="sv-SE">
                <a:solidFill>
                  <a:prstClr val="black"/>
                </a:solidFill>
                <a:ea typeface="ＭＳ Ｐゴシック" pitchFamily="34" charset="-128"/>
              </a:rPr>
              <a:pPr>
                <a:defRPr/>
              </a:pPr>
              <a:t>‹#›</a:t>
            </a:fld>
            <a:endParaRPr lang="sv-SE">
              <a:solidFill>
                <a:prstClr val="black"/>
              </a:solidFill>
              <a:ea typeface="ＭＳ Ｐゴシック" pitchFamily="34" charset="-128"/>
            </a:endParaRPr>
          </a:p>
        </p:txBody>
      </p:sp>
    </p:spTree>
    <p:extLst>
      <p:ext uri="{BB962C8B-B14F-4D97-AF65-F5344CB8AC3E}">
        <p14:creationId xmlns:p14="http://schemas.microsoft.com/office/powerpoint/2010/main" val="4342678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mn-cs"/>
              </a:defRPr>
            </a:lvl1pPr>
          </a:lstStyle>
          <a:p>
            <a:pPr>
              <a:defRPr/>
            </a:pPr>
            <a:fld id="{376BBB46-DF2A-4BAB-8FC6-F3F0B044F12E}" type="datetimeFigureOut">
              <a:rPr lang="sv-SE">
                <a:solidFill>
                  <a:prstClr val="black"/>
                </a:solidFill>
                <a:ea typeface="ＭＳ Ｐゴシック" pitchFamily="34" charset="-128"/>
              </a:rPr>
              <a:pPr>
                <a:defRPr/>
              </a:pPr>
              <a:t>2015-11-18</a:t>
            </a:fld>
            <a:endParaRPr lang="sv-SE">
              <a:solidFill>
                <a:prstClr val="black"/>
              </a:solidFill>
              <a:ea typeface="ＭＳ Ｐゴシック" pitchFamily="34" charset="-128"/>
            </a:endParaRPr>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sv-SE">
              <a:solidFill>
                <a:prstClr val="black"/>
              </a:solidFill>
            </a:endParaRPr>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mn-cs"/>
              </a:defRPr>
            </a:lvl1pPr>
          </a:lstStyle>
          <a:p>
            <a:pPr>
              <a:defRPr/>
            </a:pPr>
            <a:fld id="{0C78F5F7-B172-43DB-83A1-C7DFBEC1773E}" type="slidenum">
              <a:rPr lang="sv-SE">
                <a:solidFill>
                  <a:prstClr val="black"/>
                </a:solidFill>
                <a:ea typeface="ＭＳ Ｐゴシック" pitchFamily="34" charset="-128"/>
              </a:rPr>
              <a:pPr>
                <a:defRPr/>
              </a:pPr>
              <a:t>‹#›</a:t>
            </a:fld>
            <a:endParaRPr lang="sv-SE">
              <a:solidFill>
                <a:prstClr val="black"/>
              </a:solidFill>
              <a:ea typeface="ＭＳ Ｐゴシック" pitchFamily="34" charset="-128"/>
            </a:endParaRPr>
          </a:p>
        </p:txBody>
      </p:sp>
    </p:spTree>
    <p:extLst>
      <p:ext uri="{BB962C8B-B14F-4D97-AF65-F5344CB8AC3E}">
        <p14:creationId xmlns:p14="http://schemas.microsoft.com/office/powerpoint/2010/main" val="316492905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mn-cs"/>
              </a:defRPr>
            </a:lvl1pPr>
          </a:lstStyle>
          <a:p>
            <a:pPr>
              <a:defRPr/>
            </a:pPr>
            <a:fld id="{5A6B0863-98CE-4FEF-8B30-50BA896C9456}" type="datetimeFigureOut">
              <a:rPr lang="sv-SE">
                <a:solidFill>
                  <a:prstClr val="black"/>
                </a:solidFill>
                <a:ea typeface="ＭＳ Ｐゴシック" pitchFamily="34" charset="-128"/>
              </a:rPr>
              <a:pPr>
                <a:defRPr/>
              </a:pPr>
              <a:t>2015-11-18</a:t>
            </a:fld>
            <a:endParaRPr lang="sv-SE">
              <a:solidFill>
                <a:prstClr val="black"/>
              </a:solidFill>
              <a:ea typeface="ＭＳ Ｐゴシック" pitchFamily="34" charset="-128"/>
            </a:endParaRPr>
          </a:p>
        </p:txBody>
      </p:sp>
      <p:sp>
        <p:nvSpPr>
          <p:cNvPr id="8" name="Platshållare för sidfot 7"/>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sv-SE">
              <a:solidFill>
                <a:prstClr val="black"/>
              </a:solidFill>
            </a:endParaRPr>
          </a:p>
        </p:txBody>
      </p:sp>
      <p:sp>
        <p:nvSpPr>
          <p:cNvPr id="9" name="Platshållare för bildnumm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mn-cs"/>
              </a:defRPr>
            </a:lvl1pPr>
          </a:lstStyle>
          <a:p>
            <a:pPr>
              <a:defRPr/>
            </a:pPr>
            <a:fld id="{98B02193-43D3-48C2-A522-472F8C78C174}" type="slidenum">
              <a:rPr lang="sv-SE">
                <a:solidFill>
                  <a:prstClr val="black"/>
                </a:solidFill>
                <a:ea typeface="ＭＳ Ｐゴシック" pitchFamily="34" charset="-128"/>
              </a:rPr>
              <a:pPr>
                <a:defRPr/>
              </a:pPr>
              <a:t>‹#›</a:t>
            </a:fld>
            <a:endParaRPr lang="sv-SE">
              <a:solidFill>
                <a:prstClr val="black"/>
              </a:solidFill>
              <a:ea typeface="ＭＳ Ｐゴシック" pitchFamily="34" charset="-128"/>
            </a:endParaRPr>
          </a:p>
        </p:txBody>
      </p:sp>
    </p:spTree>
    <p:extLst>
      <p:ext uri="{BB962C8B-B14F-4D97-AF65-F5344CB8AC3E}">
        <p14:creationId xmlns:p14="http://schemas.microsoft.com/office/powerpoint/2010/main" val="21212500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mn-cs"/>
              </a:defRPr>
            </a:lvl1pPr>
          </a:lstStyle>
          <a:p>
            <a:pPr>
              <a:defRPr/>
            </a:pPr>
            <a:fld id="{F6ED34F9-7376-4A21-8AC2-4BBA0224A3C8}" type="datetimeFigureOut">
              <a:rPr lang="sv-SE">
                <a:solidFill>
                  <a:prstClr val="black"/>
                </a:solidFill>
                <a:ea typeface="ＭＳ Ｐゴシック" pitchFamily="34" charset="-128"/>
              </a:rPr>
              <a:pPr>
                <a:defRPr/>
              </a:pPr>
              <a:t>2015-11-18</a:t>
            </a:fld>
            <a:endParaRPr lang="sv-SE">
              <a:solidFill>
                <a:prstClr val="black"/>
              </a:solidFill>
              <a:ea typeface="ＭＳ Ｐゴシック" pitchFamily="34" charset="-128"/>
            </a:endParaRPr>
          </a:p>
        </p:txBody>
      </p:sp>
      <p:sp>
        <p:nvSpPr>
          <p:cNvPr id="4" name="Platshållare för sidfot 3"/>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sv-SE">
              <a:solidFill>
                <a:prstClr val="black"/>
              </a:solidFill>
            </a:endParaRPr>
          </a:p>
        </p:txBody>
      </p:sp>
      <p:sp>
        <p:nvSpPr>
          <p:cNvPr id="5" name="Platshållare för bildnumm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mn-cs"/>
              </a:defRPr>
            </a:lvl1pPr>
          </a:lstStyle>
          <a:p>
            <a:pPr>
              <a:defRPr/>
            </a:pPr>
            <a:fld id="{1977BBB6-CB47-4575-9D56-BB9AF77B1F68}" type="slidenum">
              <a:rPr lang="sv-SE">
                <a:solidFill>
                  <a:prstClr val="black"/>
                </a:solidFill>
                <a:ea typeface="ＭＳ Ｐゴシック" pitchFamily="34" charset="-128"/>
              </a:rPr>
              <a:pPr>
                <a:defRPr/>
              </a:pPr>
              <a:t>‹#›</a:t>
            </a:fld>
            <a:endParaRPr lang="sv-SE">
              <a:solidFill>
                <a:prstClr val="black"/>
              </a:solidFill>
              <a:ea typeface="ＭＳ Ｐゴシック" pitchFamily="34" charset="-128"/>
            </a:endParaRPr>
          </a:p>
        </p:txBody>
      </p:sp>
    </p:spTree>
    <p:extLst>
      <p:ext uri="{BB962C8B-B14F-4D97-AF65-F5344CB8AC3E}">
        <p14:creationId xmlns:p14="http://schemas.microsoft.com/office/powerpoint/2010/main" val="34134542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grpSp>
        <p:nvGrpSpPr>
          <p:cNvPr id="2" name="Grupp 7"/>
          <p:cNvGrpSpPr>
            <a:grpSpLocks/>
          </p:cNvGrpSpPr>
          <p:nvPr/>
        </p:nvGrpSpPr>
        <p:grpSpPr bwMode="auto">
          <a:xfrm>
            <a:off x="0" y="0"/>
            <a:ext cx="9144000" cy="620713"/>
            <a:chOff x="792" y="6264696"/>
            <a:chExt cx="9180512" cy="620688"/>
          </a:xfrm>
        </p:grpSpPr>
        <p:sp>
          <p:nvSpPr>
            <p:cNvPr id="3"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endParaRPr>
            </a:p>
          </p:txBody>
        </p:sp>
        <p:pic>
          <p:nvPicPr>
            <p:cNvPr id="4" name="Picture 2" descr="I:\Central\LG\5 SWEDINT\2 Internt\17 Infotjänst_Plans\05 Övrigt\Loggor\NCGM\NCGM-LOGGA_CS5 frilag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309320"/>
              <a:ext cx="480376" cy="48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3"/>
            <p:cNvSpPr txBox="1">
              <a:spLocks noChangeArrowheads="1"/>
            </p:cNvSpPr>
            <p:nvPr/>
          </p:nvSpPr>
          <p:spPr bwMode="auto">
            <a:xfrm>
              <a:off x="541104" y="6434552"/>
              <a:ext cx="3598888" cy="231766"/>
            </a:xfrm>
            <a:prstGeom prst="rect">
              <a:avLst/>
            </a:prstGeom>
            <a:noFill/>
            <a:ln>
              <a:noFill/>
            </a:ln>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defRPr/>
              </a:pPr>
              <a:r>
                <a:rPr lang="sv-SE" sz="900" b="1" smtClean="0">
                  <a:solidFill>
                    <a:prstClr val="white"/>
                  </a:solidFill>
                  <a:cs typeface="Arial" charset="0"/>
                </a:rPr>
                <a:t>NORDIC CENTRE FOR GENDER IN MILITARY OPERATIONS</a:t>
              </a:r>
              <a:endParaRPr lang="en-US" sz="900" b="1" smtClean="0">
                <a:solidFill>
                  <a:prstClr val="white"/>
                </a:solidFill>
                <a:cs typeface="Arial" charset="0"/>
              </a:endParaRPr>
            </a:p>
          </p:txBody>
        </p:sp>
      </p:grpSp>
      <p:sp>
        <p:nvSpPr>
          <p:cNvPr id="6" name="Text Box 23"/>
          <p:cNvSpPr txBox="1">
            <a:spLocks noChangeArrowheads="1"/>
          </p:cNvSpPr>
          <p:nvPr/>
        </p:nvSpPr>
        <p:spPr bwMode="auto">
          <a:xfrm>
            <a:off x="5543550" y="215900"/>
            <a:ext cx="3600450" cy="230188"/>
          </a:xfrm>
          <a:prstGeom prst="rect">
            <a:avLst/>
          </a:prstGeom>
          <a:noFill/>
          <a:ln>
            <a:noFill/>
          </a:ln>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spcBef>
                <a:spcPct val="50000"/>
              </a:spcBef>
              <a:defRPr/>
            </a:pPr>
            <a:r>
              <a:rPr lang="sv-SE" sz="900" b="1" dirty="0" smtClean="0">
                <a:solidFill>
                  <a:prstClr val="white"/>
                </a:solidFill>
                <a:cs typeface="Arial" charset="0"/>
              </a:rPr>
              <a:t>www.mil.se/swedint</a:t>
            </a:r>
            <a:endParaRPr lang="en-US" sz="900" b="1" dirty="0" smtClean="0">
              <a:solidFill>
                <a:prstClr val="white"/>
              </a:solidFill>
              <a:cs typeface="Arial" charset="0"/>
            </a:endParaRPr>
          </a:p>
        </p:txBody>
      </p:sp>
      <p:sp>
        <p:nvSpPr>
          <p:cNvPr id="7" name="Platshållare för datum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mn-cs"/>
              </a:defRPr>
            </a:lvl1pPr>
          </a:lstStyle>
          <a:p>
            <a:pPr>
              <a:defRPr/>
            </a:pPr>
            <a:fld id="{768AF878-D722-4254-B806-F6E2D9CD0D1C}" type="datetimeFigureOut">
              <a:rPr lang="sv-SE">
                <a:solidFill>
                  <a:prstClr val="black"/>
                </a:solidFill>
                <a:ea typeface="ＭＳ Ｐゴシック" pitchFamily="34" charset="-128"/>
              </a:rPr>
              <a:pPr>
                <a:defRPr/>
              </a:pPr>
              <a:t>2015-11-18</a:t>
            </a:fld>
            <a:endParaRPr lang="sv-SE">
              <a:solidFill>
                <a:prstClr val="black"/>
              </a:solidFill>
              <a:ea typeface="ＭＳ Ｐゴシック" pitchFamily="34" charset="-128"/>
            </a:endParaRPr>
          </a:p>
        </p:txBody>
      </p:sp>
      <p:sp>
        <p:nvSpPr>
          <p:cNvPr id="8" name="Platshållare för sidfot 2"/>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sv-SE">
              <a:solidFill>
                <a:prstClr val="black"/>
              </a:solidFill>
            </a:endParaRPr>
          </a:p>
        </p:txBody>
      </p:sp>
      <p:sp>
        <p:nvSpPr>
          <p:cNvPr id="9" name="Platshållare för bildnumm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mn-cs"/>
              </a:defRPr>
            </a:lvl1pPr>
          </a:lstStyle>
          <a:p>
            <a:pPr>
              <a:defRPr/>
            </a:pPr>
            <a:fld id="{5909E1F1-DE53-45E1-8CBB-0699E22D2A0D}" type="slidenum">
              <a:rPr lang="sv-SE">
                <a:solidFill>
                  <a:prstClr val="black"/>
                </a:solidFill>
                <a:ea typeface="ＭＳ Ｐゴシック" pitchFamily="34" charset="-128"/>
              </a:rPr>
              <a:pPr>
                <a:defRPr/>
              </a:pPr>
              <a:t>‹#›</a:t>
            </a:fld>
            <a:endParaRPr lang="sv-SE">
              <a:solidFill>
                <a:prstClr val="black"/>
              </a:solidFill>
              <a:ea typeface="ＭＳ Ｐゴシック" pitchFamily="34" charset="-128"/>
            </a:endParaRPr>
          </a:p>
        </p:txBody>
      </p:sp>
    </p:spTree>
    <p:extLst>
      <p:ext uri="{BB962C8B-B14F-4D97-AF65-F5344CB8AC3E}">
        <p14:creationId xmlns:p14="http://schemas.microsoft.com/office/powerpoint/2010/main" val="4289626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mn-cs"/>
              </a:defRPr>
            </a:lvl1pPr>
          </a:lstStyle>
          <a:p>
            <a:pPr>
              <a:defRPr/>
            </a:pPr>
            <a:fld id="{08E499DB-B863-4BB7-AC8F-3D7100CC5916}" type="datetimeFigureOut">
              <a:rPr lang="sv-SE">
                <a:solidFill>
                  <a:prstClr val="black"/>
                </a:solidFill>
                <a:ea typeface="ＭＳ Ｐゴシック" pitchFamily="34" charset="-128"/>
              </a:rPr>
              <a:pPr>
                <a:defRPr/>
              </a:pPr>
              <a:t>2015-11-18</a:t>
            </a:fld>
            <a:endParaRPr lang="sv-SE">
              <a:solidFill>
                <a:prstClr val="black"/>
              </a:solidFill>
              <a:ea typeface="ＭＳ Ｐゴシック" pitchFamily="34" charset="-128"/>
            </a:endParaRPr>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sv-SE">
              <a:solidFill>
                <a:prstClr val="black"/>
              </a:solidFill>
            </a:endParaRPr>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mn-cs"/>
              </a:defRPr>
            </a:lvl1pPr>
          </a:lstStyle>
          <a:p>
            <a:pPr>
              <a:defRPr/>
            </a:pPr>
            <a:fld id="{B9BECD9E-6507-4F59-8250-375A76FB66E8}" type="slidenum">
              <a:rPr lang="sv-SE">
                <a:solidFill>
                  <a:prstClr val="black"/>
                </a:solidFill>
                <a:ea typeface="ＭＳ Ｐゴシック" pitchFamily="34" charset="-128"/>
              </a:rPr>
              <a:pPr>
                <a:defRPr/>
              </a:pPr>
              <a:t>‹#›</a:t>
            </a:fld>
            <a:endParaRPr lang="sv-SE">
              <a:solidFill>
                <a:prstClr val="black"/>
              </a:solidFill>
              <a:ea typeface="ＭＳ Ｐゴシック" pitchFamily="34" charset="-128"/>
            </a:endParaRPr>
          </a:p>
        </p:txBody>
      </p:sp>
    </p:spTree>
    <p:extLst>
      <p:ext uri="{BB962C8B-B14F-4D97-AF65-F5344CB8AC3E}">
        <p14:creationId xmlns:p14="http://schemas.microsoft.com/office/powerpoint/2010/main" val="41334237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endParaRPr lang="sv-SE" noProof="0"/>
          </a:p>
        </p:txBody>
      </p:sp>
      <p:sp>
        <p:nvSpPr>
          <p:cNvPr id="4" name="Platshållare för tex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mn-cs"/>
              </a:defRPr>
            </a:lvl1pPr>
          </a:lstStyle>
          <a:p>
            <a:pPr>
              <a:defRPr/>
            </a:pPr>
            <a:fld id="{C12CD63D-F5F2-421F-81C3-9B20A39B1B7A}" type="datetimeFigureOut">
              <a:rPr lang="sv-SE">
                <a:solidFill>
                  <a:prstClr val="black"/>
                </a:solidFill>
                <a:ea typeface="ＭＳ Ｐゴシック" pitchFamily="34" charset="-128"/>
              </a:rPr>
              <a:pPr>
                <a:defRPr/>
              </a:pPr>
              <a:t>2015-11-18</a:t>
            </a:fld>
            <a:endParaRPr lang="sv-SE">
              <a:solidFill>
                <a:prstClr val="black"/>
              </a:solidFill>
              <a:ea typeface="ＭＳ Ｐゴシック" pitchFamily="34" charset="-128"/>
            </a:endParaRPr>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sv-SE">
              <a:solidFill>
                <a:prstClr val="black"/>
              </a:solidFill>
            </a:endParaRPr>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mn-cs"/>
              </a:defRPr>
            </a:lvl1pPr>
          </a:lstStyle>
          <a:p>
            <a:pPr>
              <a:defRPr/>
            </a:pPr>
            <a:fld id="{A907410B-7EA7-4707-8DC4-00117E1098FF}" type="slidenum">
              <a:rPr lang="sv-SE">
                <a:solidFill>
                  <a:prstClr val="black"/>
                </a:solidFill>
                <a:ea typeface="ＭＳ Ｐゴシック" pitchFamily="34" charset="-128"/>
              </a:rPr>
              <a:pPr>
                <a:defRPr/>
              </a:pPr>
              <a:t>‹#›</a:t>
            </a:fld>
            <a:endParaRPr lang="sv-SE">
              <a:solidFill>
                <a:prstClr val="black"/>
              </a:solidFill>
              <a:ea typeface="ＭＳ Ｐゴシック" pitchFamily="34" charset="-128"/>
            </a:endParaRPr>
          </a:p>
        </p:txBody>
      </p:sp>
    </p:spTree>
    <p:extLst>
      <p:ext uri="{BB962C8B-B14F-4D97-AF65-F5344CB8AC3E}">
        <p14:creationId xmlns:p14="http://schemas.microsoft.com/office/powerpoint/2010/main" val="30299047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1600200"/>
            <a:ext cx="8229600" cy="4525963"/>
          </a:xfrm>
          <a:prstGeom prst="rect">
            <a:avLst/>
          </a:prstGeo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mn-cs"/>
              </a:defRPr>
            </a:lvl1pPr>
          </a:lstStyle>
          <a:p>
            <a:pPr>
              <a:defRPr/>
            </a:pPr>
            <a:fld id="{10CFB004-89EC-4A98-868C-8B750D20192A}" type="datetimeFigureOut">
              <a:rPr lang="sv-SE">
                <a:solidFill>
                  <a:prstClr val="black"/>
                </a:solidFill>
                <a:ea typeface="ＭＳ Ｐゴシック" pitchFamily="34" charset="-128"/>
              </a:rPr>
              <a:pPr>
                <a:defRPr/>
              </a:pPr>
              <a:t>2015-11-18</a:t>
            </a:fld>
            <a:endParaRPr lang="sv-SE">
              <a:solidFill>
                <a:prstClr val="black"/>
              </a:solidFill>
              <a:ea typeface="ＭＳ Ｐゴシック" pitchFamily="34" charset="-128"/>
            </a:endParaRPr>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sv-SE">
              <a:solidFill>
                <a:prstClr val="black"/>
              </a:solidFill>
            </a:endParaRPr>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mn-cs"/>
              </a:defRPr>
            </a:lvl1pPr>
          </a:lstStyle>
          <a:p>
            <a:pPr>
              <a:defRPr/>
            </a:pPr>
            <a:fld id="{6392A33C-AB80-4058-B17A-371E032A75DC}" type="slidenum">
              <a:rPr lang="sv-SE">
                <a:solidFill>
                  <a:prstClr val="black"/>
                </a:solidFill>
                <a:ea typeface="ＭＳ Ｐゴシック" pitchFamily="34" charset="-128"/>
              </a:rPr>
              <a:pPr>
                <a:defRPr/>
              </a:pPr>
              <a:t>‹#›</a:t>
            </a:fld>
            <a:endParaRPr lang="sv-SE">
              <a:solidFill>
                <a:prstClr val="black"/>
              </a:solidFill>
              <a:ea typeface="ＭＳ Ｐゴシック" pitchFamily="34" charset="-128"/>
            </a:endParaRPr>
          </a:p>
        </p:txBody>
      </p:sp>
    </p:spTree>
    <p:extLst>
      <p:ext uri="{BB962C8B-B14F-4D97-AF65-F5344CB8AC3E}">
        <p14:creationId xmlns:p14="http://schemas.microsoft.com/office/powerpoint/2010/main" val="42300961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a:prstGeom prst="rect">
            <a:avLst/>
          </a:prstGeo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mn-cs"/>
              </a:defRPr>
            </a:lvl1pPr>
          </a:lstStyle>
          <a:p>
            <a:pPr>
              <a:defRPr/>
            </a:pPr>
            <a:fld id="{C5DA6AB5-F51D-4E3E-ADA8-06B9C87212B0}" type="datetimeFigureOut">
              <a:rPr lang="sv-SE">
                <a:solidFill>
                  <a:prstClr val="black"/>
                </a:solidFill>
                <a:ea typeface="ＭＳ Ｐゴシック" pitchFamily="34" charset="-128"/>
              </a:rPr>
              <a:pPr>
                <a:defRPr/>
              </a:pPr>
              <a:t>2015-11-18</a:t>
            </a:fld>
            <a:endParaRPr lang="sv-SE">
              <a:solidFill>
                <a:prstClr val="black"/>
              </a:solidFill>
              <a:ea typeface="ＭＳ Ｐゴシック" pitchFamily="34" charset="-128"/>
            </a:endParaRPr>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sv-SE">
              <a:solidFill>
                <a:prstClr val="black"/>
              </a:solidFill>
            </a:endParaRPr>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mn-cs"/>
              </a:defRPr>
            </a:lvl1pPr>
          </a:lstStyle>
          <a:p>
            <a:pPr>
              <a:defRPr/>
            </a:pPr>
            <a:fld id="{EE99CB0B-5F6A-482C-AE7F-62A8F24EFB2A}" type="slidenum">
              <a:rPr lang="sv-SE">
                <a:solidFill>
                  <a:prstClr val="black"/>
                </a:solidFill>
                <a:ea typeface="ＭＳ Ｐゴシック" pitchFamily="34" charset="-128"/>
              </a:rPr>
              <a:pPr>
                <a:defRPr/>
              </a:pPr>
              <a:t>‹#›</a:t>
            </a:fld>
            <a:endParaRPr lang="sv-SE">
              <a:solidFill>
                <a:prstClr val="black"/>
              </a:solidFill>
              <a:ea typeface="ＭＳ Ｐゴシック" pitchFamily="34" charset="-128"/>
            </a:endParaRPr>
          </a:p>
        </p:txBody>
      </p:sp>
    </p:spTree>
    <p:extLst>
      <p:ext uri="{BB962C8B-B14F-4D97-AF65-F5344CB8AC3E}">
        <p14:creationId xmlns:p14="http://schemas.microsoft.com/office/powerpoint/2010/main" val="84335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en-US"/>
          </a:p>
        </p:txBody>
      </p:sp>
      <p:sp>
        <p:nvSpPr>
          <p:cNvPr id="3" name="Platshållare för bild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fld id="{6E6E8C76-CC0B-4446-B98E-6CAE39F1B5EA}" type="datetimeFigureOut">
              <a:rPr lang="en-US"/>
              <a:pPr>
                <a:defRPr/>
              </a:pPr>
              <a:t>11/18/2015</a:t>
            </a:fld>
            <a:endParaRPr lang="en-US" dirty="0"/>
          </a:p>
        </p:txBody>
      </p:sp>
      <p:sp>
        <p:nvSpPr>
          <p:cNvPr id="6" name="Platshållare för sidfot 4"/>
          <p:cNvSpPr>
            <a:spLocks noGrp="1"/>
          </p:cNvSpPr>
          <p:nvPr>
            <p:ph type="ftr" sz="quarter" idx="11"/>
          </p:nvPr>
        </p:nvSpPr>
        <p:spPr/>
        <p:txBody>
          <a:bodyPr/>
          <a:lstStyle>
            <a:lvl1pPr>
              <a:defRPr/>
            </a:lvl1pPr>
          </a:lstStyle>
          <a:p>
            <a:pPr>
              <a:defRPr/>
            </a:pPr>
            <a:endParaRPr lang="en-US"/>
          </a:p>
        </p:txBody>
      </p:sp>
      <p:sp>
        <p:nvSpPr>
          <p:cNvPr id="7" name="Platshållare för bildnummer 5"/>
          <p:cNvSpPr>
            <a:spLocks noGrp="1"/>
          </p:cNvSpPr>
          <p:nvPr>
            <p:ph type="sldNum" sz="quarter" idx="12"/>
          </p:nvPr>
        </p:nvSpPr>
        <p:spPr/>
        <p:txBody>
          <a:bodyPr/>
          <a:lstStyle>
            <a:lvl1pPr>
              <a:defRPr/>
            </a:lvl1pPr>
          </a:lstStyle>
          <a:p>
            <a:pPr>
              <a:defRPr/>
            </a:pPr>
            <a:fld id="{F89D10F0-3D92-45DE-87ED-D374F6230F72}" type="slidenum">
              <a:rPr lang="en-US"/>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bildnummer 5"/>
          <p:cNvSpPr>
            <a:spLocks noGrp="1"/>
          </p:cNvSpPr>
          <p:nvPr>
            <p:ph type="sldNum" sz="quarter" idx="10"/>
          </p:nvPr>
        </p:nvSpPr>
        <p:spPr/>
        <p:txBody>
          <a:bodyPr/>
          <a:lstStyle>
            <a:lvl1pPr>
              <a:defRPr/>
            </a:lvl1pPr>
          </a:lstStyle>
          <a:p>
            <a:pPr>
              <a:defRPr/>
            </a:pPr>
            <a:fld id="{2B44B047-C919-4C97-A94F-0E49D94C7C51}" type="slidenum">
              <a:rPr lang="en-US"/>
              <a:pPr>
                <a:defRPr/>
              </a:pPr>
              <a:t>‹#›</a:t>
            </a:fld>
            <a:endParaRPr lang="en-US" dirty="0"/>
          </a:p>
        </p:txBody>
      </p:sp>
      <p:sp>
        <p:nvSpPr>
          <p:cNvPr id="5" name="Platshållare för datum 3"/>
          <p:cNvSpPr>
            <a:spLocks noGrp="1"/>
          </p:cNvSpPr>
          <p:nvPr>
            <p:ph type="dt" sz="half" idx="11"/>
          </p:nvPr>
        </p:nvSpPr>
        <p:spPr/>
        <p:txBody>
          <a:bodyPr/>
          <a:lstStyle>
            <a:lvl1pPr>
              <a:defRPr/>
            </a:lvl1pPr>
          </a:lstStyle>
          <a:p>
            <a:pPr>
              <a:defRPr/>
            </a:pPr>
            <a:fld id="{1C4F869A-9044-49EA-ADFF-85B63F475BB1}" type="datetimeFigureOut">
              <a:rPr lang="en-US"/>
              <a:pPr>
                <a:defRPr/>
              </a:pPr>
              <a:t>11/18/2015</a:t>
            </a:fld>
            <a:endParaRPr lang="en-US" dirty="0"/>
          </a:p>
        </p:txBody>
      </p:sp>
      <p:sp>
        <p:nvSpPr>
          <p:cNvPr id="6" name="Platshållare för sidfot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9555247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bildnummer 5"/>
          <p:cNvSpPr>
            <a:spLocks noGrp="1"/>
          </p:cNvSpPr>
          <p:nvPr>
            <p:ph type="sldNum" sz="quarter" idx="10"/>
          </p:nvPr>
        </p:nvSpPr>
        <p:spPr/>
        <p:txBody>
          <a:bodyPr/>
          <a:lstStyle>
            <a:lvl1pPr>
              <a:defRPr/>
            </a:lvl1pPr>
          </a:lstStyle>
          <a:p>
            <a:pPr>
              <a:defRPr/>
            </a:pPr>
            <a:fld id="{154B3E1A-0540-4668-A349-2B7C8041C7F0}" type="slidenum">
              <a:rPr lang="en-US"/>
              <a:pPr>
                <a:defRPr/>
              </a:pPr>
              <a:t>‹#›</a:t>
            </a:fld>
            <a:endParaRPr lang="en-US" dirty="0"/>
          </a:p>
        </p:txBody>
      </p:sp>
      <p:sp>
        <p:nvSpPr>
          <p:cNvPr id="5" name="Platshållare för datum 3"/>
          <p:cNvSpPr>
            <a:spLocks noGrp="1"/>
          </p:cNvSpPr>
          <p:nvPr>
            <p:ph type="dt" sz="half" idx="11"/>
          </p:nvPr>
        </p:nvSpPr>
        <p:spPr/>
        <p:txBody>
          <a:bodyPr/>
          <a:lstStyle>
            <a:lvl1pPr>
              <a:defRPr/>
            </a:lvl1pPr>
          </a:lstStyle>
          <a:p>
            <a:pPr>
              <a:defRPr/>
            </a:pPr>
            <a:fld id="{9B300942-8EC5-4EF4-A4B7-B17F84DEBE1E}" type="datetimeFigureOut">
              <a:rPr lang="en-US"/>
              <a:pPr>
                <a:defRPr/>
              </a:pPr>
              <a:t>11/18/2015</a:t>
            </a:fld>
            <a:endParaRPr lang="en-US" dirty="0"/>
          </a:p>
        </p:txBody>
      </p:sp>
      <p:sp>
        <p:nvSpPr>
          <p:cNvPr id="6" name="Platshållare för sidfot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3131714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bildnummer 5"/>
          <p:cNvSpPr>
            <a:spLocks noGrp="1"/>
          </p:cNvSpPr>
          <p:nvPr>
            <p:ph type="sldNum" sz="quarter" idx="10"/>
          </p:nvPr>
        </p:nvSpPr>
        <p:spPr/>
        <p:txBody>
          <a:bodyPr/>
          <a:lstStyle>
            <a:lvl1pPr>
              <a:defRPr/>
            </a:lvl1pPr>
          </a:lstStyle>
          <a:p>
            <a:pPr>
              <a:defRPr/>
            </a:pPr>
            <a:fld id="{85E4D0F3-71F0-4CEE-83EF-25DAC5163095}" type="slidenum">
              <a:rPr lang="en-US"/>
              <a:pPr>
                <a:defRPr/>
              </a:pPr>
              <a:t>‹#›</a:t>
            </a:fld>
            <a:endParaRPr lang="en-US" dirty="0"/>
          </a:p>
        </p:txBody>
      </p:sp>
      <p:sp>
        <p:nvSpPr>
          <p:cNvPr id="5" name="Platshållare för datum 3"/>
          <p:cNvSpPr>
            <a:spLocks noGrp="1"/>
          </p:cNvSpPr>
          <p:nvPr>
            <p:ph type="dt" sz="half" idx="11"/>
          </p:nvPr>
        </p:nvSpPr>
        <p:spPr/>
        <p:txBody>
          <a:bodyPr/>
          <a:lstStyle>
            <a:lvl1pPr>
              <a:defRPr/>
            </a:lvl1pPr>
          </a:lstStyle>
          <a:p>
            <a:pPr>
              <a:defRPr/>
            </a:pPr>
            <a:fld id="{60E5F054-A2FE-4517-B3B0-00F951766D85}" type="datetimeFigureOut">
              <a:rPr lang="en-US"/>
              <a:pPr>
                <a:defRPr/>
              </a:pPr>
              <a:t>11/18/2015</a:t>
            </a:fld>
            <a:endParaRPr lang="en-US" dirty="0"/>
          </a:p>
        </p:txBody>
      </p:sp>
      <p:sp>
        <p:nvSpPr>
          <p:cNvPr id="6" name="Platshållare för sidfot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5236813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2204864"/>
            <a:ext cx="4038600" cy="39212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48200" y="2204864"/>
            <a:ext cx="4038600" cy="39212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bildnummer 5"/>
          <p:cNvSpPr>
            <a:spLocks noGrp="1"/>
          </p:cNvSpPr>
          <p:nvPr>
            <p:ph type="sldNum" sz="quarter" idx="10"/>
          </p:nvPr>
        </p:nvSpPr>
        <p:spPr/>
        <p:txBody>
          <a:bodyPr/>
          <a:lstStyle>
            <a:lvl1pPr>
              <a:defRPr/>
            </a:lvl1pPr>
          </a:lstStyle>
          <a:p>
            <a:pPr>
              <a:defRPr/>
            </a:pPr>
            <a:fld id="{861FB0B8-397B-4C05-BD12-FC4F18A0B608}" type="slidenum">
              <a:rPr lang="en-US"/>
              <a:pPr>
                <a:defRPr/>
              </a:pPr>
              <a:t>‹#›</a:t>
            </a:fld>
            <a:endParaRPr lang="en-US" dirty="0"/>
          </a:p>
        </p:txBody>
      </p:sp>
      <p:sp>
        <p:nvSpPr>
          <p:cNvPr id="6" name="Platshållare för datum 3"/>
          <p:cNvSpPr>
            <a:spLocks noGrp="1"/>
          </p:cNvSpPr>
          <p:nvPr>
            <p:ph type="dt" sz="half" idx="11"/>
          </p:nvPr>
        </p:nvSpPr>
        <p:spPr/>
        <p:txBody>
          <a:bodyPr/>
          <a:lstStyle>
            <a:lvl1pPr>
              <a:defRPr/>
            </a:lvl1pPr>
          </a:lstStyle>
          <a:p>
            <a:pPr>
              <a:defRPr/>
            </a:pPr>
            <a:fld id="{DE0A3073-99D8-442B-8271-AD3965230F83}" type="datetimeFigureOut">
              <a:rPr lang="en-US"/>
              <a:pPr>
                <a:defRPr/>
              </a:pPr>
              <a:t>11/18/2015</a:t>
            </a:fld>
            <a:endParaRPr lang="en-US" dirty="0"/>
          </a:p>
        </p:txBody>
      </p:sp>
      <p:sp>
        <p:nvSpPr>
          <p:cNvPr id="7" name="Platshållare för sidfot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08757171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67544" y="227687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924943"/>
            <a:ext cx="4040188" cy="32012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4644008" y="227687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924943"/>
            <a:ext cx="4041775" cy="32012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bildnummer 5"/>
          <p:cNvSpPr>
            <a:spLocks noGrp="1"/>
          </p:cNvSpPr>
          <p:nvPr>
            <p:ph type="sldNum" sz="quarter" idx="10"/>
          </p:nvPr>
        </p:nvSpPr>
        <p:spPr/>
        <p:txBody>
          <a:bodyPr/>
          <a:lstStyle>
            <a:lvl1pPr>
              <a:defRPr/>
            </a:lvl1pPr>
          </a:lstStyle>
          <a:p>
            <a:pPr>
              <a:defRPr/>
            </a:pPr>
            <a:fld id="{92671CAF-C99B-4189-9834-225F0EF79A40}" type="slidenum">
              <a:rPr lang="en-US"/>
              <a:pPr>
                <a:defRPr/>
              </a:pPr>
              <a:t>‹#›</a:t>
            </a:fld>
            <a:endParaRPr lang="en-US" dirty="0"/>
          </a:p>
        </p:txBody>
      </p:sp>
      <p:sp>
        <p:nvSpPr>
          <p:cNvPr id="8" name="Platshållare för datum 3"/>
          <p:cNvSpPr>
            <a:spLocks noGrp="1"/>
          </p:cNvSpPr>
          <p:nvPr>
            <p:ph type="dt" sz="half" idx="11"/>
          </p:nvPr>
        </p:nvSpPr>
        <p:spPr/>
        <p:txBody>
          <a:bodyPr/>
          <a:lstStyle>
            <a:lvl1pPr>
              <a:defRPr/>
            </a:lvl1pPr>
          </a:lstStyle>
          <a:p>
            <a:pPr>
              <a:defRPr/>
            </a:pPr>
            <a:fld id="{C57558A3-FF35-4AED-8357-8916BE1C3617}" type="datetimeFigureOut">
              <a:rPr lang="en-US"/>
              <a:pPr>
                <a:defRPr/>
              </a:pPr>
              <a:t>11/18/2015</a:t>
            </a:fld>
            <a:endParaRPr lang="en-US" dirty="0"/>
          </a:p>
        </p:txBody>
      </p:sp>
      <p:sp>
        <p:nvSpPr>
          <p:cNvPr id="9" name="Platshållare för sidfot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0281228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bildnummer 5"/>
          <p:cNvSpPr>
            <a:spLocks noGrp="1"/>
          </p:cNvSpPr>
          <p:nvPr>
            <p:ph type="sldNum" sz="quarter" idx="10"/>
          </p:nvPr>
        </p:nvSpPr>
        <p:spPr/>
        <p:txBody>
          <a:bodyPr/>
          <a:lstStyle>
            <a:lvl1pPr>
              <a:defRPr/>
            </a:lvl1pPr>
          </a:lstStyle>
          <a:p>
            <a:pPr>
              <a:defRPr/>
            </a:pPr>
            <a:fld id="{FDF3089D-AC81-4635-86B6-D9A70DC7F5D6}" type="slidenum">
              <a:rPr lang="en-US"/>
              <a:pPr>
                <a:defRPr/>
              </a:pPr>
              <a:t>‹#›</a:t>
            </a:fld>
            <a:endParaRPr lang="en-US" dirty="0"/>
          </a:p>
        </p:txBody>
      </p:sp>
      <p:sp>
        <p:nvSpPr>
          <p:cNvPr id="4" name="Platshållare för datum 3"/>
          <p:cNvSpPr>
            <a:spLocks noGrp="1"/>
          </p:cNvSpPr>
          <p:nvPr>
            <p:ph type="dt" sz="half" idx="11"/>
          </p:nvPr>
        </p:nvSpPr>
        <p:spPr/>
        <p:txBody>
          <a:bodyPr/>
          <a:lstStyle>
            <a:lvl1pPr>
              <a:defRPr/>
            </a:lvl1pPr>
          </a:lstStyle>
          <a:p>
            <a:pPr>
              <a:defRPr/>
            </a:pPr>
            <a:fld id="{180EA15E-8C90-4FC1-97AC-4935DD31933D}" type="datetimeFigureOut">
              <a:rPr lang="en-US"/>
              <a:pPr>
                <a:defRPr/>
              </a:pPr>
              <a:t>11/18/2015</a:t>
            </a:fld>
            <a:endParaRPr lang="en-US" dirty="0"/>
          </a:p>
        </p:txBody>
      </p:sp>
      <p:sp>
        <p:nvSpPr>
          <p:cNvPr id="5" name="Platshållare för sidfot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84055200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Rubrik punktlista och bild">
    <p:spTree>
      <p:nvGrpSpPr>
        <p:cNvPr id="1" name=""/>
        <p:cNvGrpSpPr/>
        <p:nvPr/>
      </p:nvGrpSpPr>
      <p:grpSpPr>
        <a:xfrm>
          <a:off x="0" y="0"/>
          <a:ext cx="0" cy="0"/>
          <a:chOff x="0" y="0"/>
          <a:chExt cx="0" cy="0"/>
        </a:xfrm>
      </p:grpSpPr>
      <p:sp>
        <p:nvSpPr>
          <p:cNvPr id="5" name="Rektangel 2"/>
          <p:cNvSpPr/>
          <p:nvPr/>
        </p:nvSpPr>
        <p:spPr>
          <a:xfrm>
            <a:off x="4652963" y="1839913"/>
            <a:ext cx="4049712" cy="43084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solidFill>
                <a:prstClr val="white"/>
              </a:solidFill>
            </a:endParaRPr>
          </a:p>
        </p:txBody>
      </p:sp>
      <p:pic>
        <p:nvPicPr>
          <p:cNvPr id="6" name="Bildobjekt 3"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64213" y="303688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ubrik 1"/>
          <p:cNvSpPr>
            <a:spLocks noGrp="1"/>
          </p:cNvSpPr>
          <p:nvPr>
            <p:ph type="ctrTitle"/>
          </p:nvPr>
        </p:nvSpPr>
        <p:spPr bwMode="auto">
          <a:xfrm>
            <a:off x="418240" y="851920"/>
            <a:ext cx="8280000" cy="833120"/>
          </a:xfrm>
          <a:prstGeom prst="rect">
            <a:avLst/>
          </a:prstGeom>
          <a:noFill/>
          <a:extLst/>
        </p:spPr>
        <p:txBody>
          <a:bodyPr wrap="none" lIns="90000" tIns="46800" rIns="90000" bIns="46800"/>
          <a:lstStyle>
            <a:lvl1pPr>
              <a:defRPr cap="all" baseline="0">
                <a:latin typeface="+mj-lt"/>
              </a:defRPr>
            </a:lvl1pPr>
          </a:lstStyle>
          <a:p>
            <a:r>
              <a:rPr lang="sv-SE" smtClean="0"/>
              <a:t>Klicka här för att ändra format</a:t>
            </a:r>
            <a:endParaRPr lang="sv-SE" dirty="0" smtClean="0"/>
          </a:p>
        </p:txBody>
      </p:sp>
      <p:sp>
        <p:nvSpPr>
          <p:cNvPr id="4" name="Underrubrik 2"/>
          <p:cNvSpPr>
            <a:spLocks noGrp="1"/>
          </p:cNvSpPr>
          <p:nvPr>
            <p:ph type="subTitle" idx="1"/>
          </p:nvPr>
        </p:nvSpPr>
        <p:spPr>
          <a:xfrm>
            <a:off x="421982" y="1838961"/>
            <a:ext cx="4048418" cy="4307840"/>
          </a:xfrm>
          <a:prstGeom prst="rect">
            <a:avLst/>
          </a:prstGeom>
        </p:spPr>
        <p:txBody>
          <a:bodyPr>
            <a:normAutofit/>
          </a:bodyPr>
          <a:lstStyle>
            <a:lvl1pPr marL="342900" indent="-342900" algn="l">
              <a:buFont typeface="Arial" pitchFamily="34" charset="0"/>
              <a:buChar char="•"/>
              <a:defRPr sz="2400" baseline="0">
                <a:solidFill>
                  <a:schemeClr val="tx1"/>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Tree>
    <p:extLst>
      <p:ext uri="{BB962C8B-B14F-4D97-AF65-F5344CB8AC3E}">
        <p14:creationId xmlns:p14="http://schemas.microsoft.com/office/powerpoint/2010/main" val="348052423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5"/>
          <p:cNvSpPr>
            <a:spLocks noGrp="1"/>
          </p:cNvSpPr>
          <p:nvPr>
            <p:ph type="sldNum" sz="quarter" idx="10"/>
          </p:nvPr>
        </p:nvSpPr>
        <p:spPr/>
        <p:txBody>
          <a:bodyPr/>
          <a:lstStyle>
            <a:lvl1pPr>
              <a:defRPr/>
            </a:lvl1pPr>
          </a:lstStyle>
          <a:p>
            <a:pPr>
              <a:defRPr/>
            </a:pPr>
            <a:fld id="{5DFA6FF4-E8AD-40BE-9045-5F0C73D43AE9}" type="slidenum">
              <a:rPr lang="en-US"/>
              <a:pPr>
                <a:defRPr/>
              </a:pPr>
              <a:t>‹#›</a:t>
            </a:fld>
            <a:endParaRPr lang="en-US" dirty="0"/>
          </a:p>
        </p:txBody>
      </p:sp>
      <p:sp>
        <p:nvSpPr>
          <p:cNvPr id="3" name="Platshållare för datum 3"/>
          <p:cNvSpPr>
            <a:spLocks noGrp="1"/>
          </p:cNvSpPr>
          <p:nvPr>
            <p:ph type="dt" sz="half" idx="11"/>
          </p:nvPr>
        </p:nvSpPr>
        <p:spPr/>
        <p:txBody>
          <a:bodyPr/>
          <a:lstStyle>
            <a:lvl1pPr>
              <a:defRPr/>
            </a:lvl1pPr>
          </a:lstStyle>
          <a:p>
            <a:pPr>
              <a:defRPr/>
            </a:pPr>
            <a:fld id="{4F087CD6-D378-4511-8E97-5C68C437D1AC}" type="datetimeFigureOut">
              <a:rPr lang="en-US"/>
              <a:pPr>
                <a:defRPr/>
              </a:pPr>
              <a:t>11/18/2015</a:t>
            </a:fld>
            <a:endParaRPr lang="en-US" dirty="0"/>
          </a:p>
        </p:txBody>
      </p:sp>
      <p:sp>
        <p:nvSpPr>
          <p:cNvPr id="4" name="Platshållare för sidfot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7509515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67544" y="836712"/>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836712"/>
            <a:ext cx="5111750" cy="52894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text 3"/>
          <p:cNvSpPr>
            <a:spLocks noGrp="1"/>
          </p:cNvSpPr>
          <p:nvPr>
            <p:ph type="body" sz="half" idx="2"/>
          </p:nvPr>
        </p:nvSpPr>
        <p:spPr>
          <a:xfrm>
            <a:off x="457200" y="1988840"/>
            <a:ext cx="3008313" cy="41373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bildnummer 5"/>
          <p:cNvSpPr>
            <a:spLocks noGrp="1"/>
          </p:cNvSpPr>
          <p:nvPr>
            <p:ph type="sldNum" sz="quarter" idx="10"/>
          </p:nvPr>
        </p:nvSpPr>
        <p:spPr/>
        <p:txBody>
          <a:bodyPr/>
          <a:lstStyle>
            <a:lvl1pPr>
              <a:defRPr/>
            </a:lvl1pPr>
          </a:lstStyle>
          <a:p>
            <a:pPr>
              <a:defRPr/>
            </a:pPr>
            <a:fld id="{9DD5D607-F8A2-44C9-9EF5-7C9F85746BA1}" type="slidenum">
              <a:rPr lang="en-US"/>
              <a:pPr>
                <a:defRPr/>
              </a:pPr>
              <a:t>‹#›</a:t>
            </a:fld>
            <a:endParaRPr lang="en-US" dirty="0"/>
          </a:p>
        </p:txBody>
      </p:sp>
      <p:sp>
        <p:nvSpPr>
          <p:cNvPr id="6" name="Platshållare för datum 3"/>
          <p:cNvSpPr>
            <a:spLocks noGrp="1"/>
          </p:cNvSpPr>
          <p:nvPr>
            <p:ph type="dt" sz="half" idx="11"/>
          </p:nvPr>
        </p:nvSpPr>
        <p:spPr/>
        <p:txBody>
          <a:bodyPr/>
          <a:lstStyle>
            <a:lvl1pPr>
              <a:defRPr/>
            </a:lvl1pPr>
          </a:lstStyle>
          <a:p>
            <a:pPr>
              <a:defRPr/>
            </a:pPr>
            <a:fld id="{99420D83-EC7E-4680-8EFB-34CB93517474}" type="datetimeFigureOut">
              <a:rPr lang="en-US"/>
              <a:pPr>
                <a:defRPr/>
              </a:pPr>
              <a:t>11/18/2015</a:t>
            </a:fld>
            <a:endParaRPr lang="en-US" dirty="0"/>
          </a:p>
        </p:txBody>
      </p:sp>
      <p:sp>
        <p:nvSpPr>
          <p:cNvPr id="7" name="Platshållare för sidfot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6354871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836711"/>
            <a:ext cx="5486400" cy="389086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bildnummer 5"/>
          <p:cNvSpPr>
            <a:spLocks noGrp="1"/>
          </p:cNvSpPr>
          <p:nvPr>
            <p:ph type="sldNum" sz="quarter" idx="10"/>
          </p:nvPr>
        </p:nvSpPr>
        <p:spPr/>
        <p:txBody>
          <a:bodyPr/>
          <a:lstStyle>
            <a:lvl1pPr>
              <a:defRPr/>
            </a:lvl1pPr>
          </a:lstStyle>
          <a:p>
            <a:pPr>
              <a:defRPr/>
            </a:pPr>
            <a:fld id="{2421391C-2CFE-4801-B47B-B222FAD232A0}" type="slidenum">
              <a:rPr lang="en-US"/>
              <a:pPr>
                <a:defRPr/>
              </a:pPr>
              <a:t>‹#›</a:t>
            </a:fld>
            <a:endParaRPr lang="en-US" dirty="0"/>
          </a:p>
        </p:txBody>
      </p:sp>
      <p:sp>
        <p:nvSpPr>
          <p:cNvPr id="6" name="Platshållare för datum 3"/>
          <p:cNvSpPr>
            <a:spLocks noGrp="1"/>
          </p:cNvSpPr>
          <p:nvPr>
            <p:ph type="dt" sz="half" idx="11"/>
          </p:nvPr>
        </p:nvSpPr>
        <p:spPr/>
        <p:txBody>
          <a:bodyPr/>
          <a:lstStyle>
            <a:lvl1pPr>
              <a:defRPr/>
            </a:lvl1pPr>
          </a:lstStyle>
          <a:p>
            <a:pPr>
              <a:defRPr/>
            </a:pPr>
            <a:fld id="{7D1A8C30-822D-4AE8-8B78-DD8077B7AE8E}" type="datetimeFigureOut">
              <a:rPr lang="en-US"/>
              <a:pPr>
                <a:defRPr/>
              </a:pPr>
              <a:t>11/18/2015</a:t>
            </a:fld>
            <a:endParaRPr lang="en-US" dirty="0"/>
          </a:p>
        </p:txBody>
      </p:sp>
      <p:sp>
        <p:nvSpPr>
          <p:cNvPr id="7" name="Platshållare för sidfot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254242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image" Target="../media/image3.pn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image" Target="../media/image2.png"/><Relationship Id="rId2" Type="http://schemas.openxmlformats.org/officeDocument/2006/relationships/slideLayout" Target="../slideLayouts/slideLayout91.xml"/><Relationship Id="rId16" Type="http://schemas.openxmlformats.org/officeDocument/2006/relationships/theme" Target="../theme/theme9.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endParaRPr lang="en-US" smtClean="0"/>
          </a:p>
        </p:txBody>
      </p:sp>
      <p:sp>
        <p:nvSpPr>
          <p:cNvPr id="1027" name="Platshållare för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smtClean="0"/>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3649BD1-5391-4283-BF8E-72830265B3A6}" type="datetimeFigureOut">
              <a:rPr lang="en-US"/>
              <a:pPr>
                <a:defRPr/>
              </a:pPr>
              <a:t>11/18/2015</a:t>
            </a:fld>
            <a:endParaRPr lang="en-US" dirty="0"/>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63B10AF0-0C90-4B3F-B7D3-050453C1255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4" r:id="rId1"/>
    <p:sldLayoutId id="2147483773" r:id="rId2"/>
    <p:sldLayoutId id="2147483772" r:id="rId3"/>
    <p:sldLayoutId id="2147483771" r:id="rId4"/>
    <p:sldLayoutId id="2147483770" r:id="rId5"/>
    <p:sldLayoutId id="2147483769" r:id="rId6"/>
    <p:sldLayoutId id="2147483768" r:id="rId7"/>
    <p:sldLayoutId id="2147483767" r:id="rId8"/>
    <p:sldLayoutId id="2147483766" r:id="rId9"/>
    <p:sldLayoutId id="2147483765" r:id="rId10"/>
    <p:sldLayoutId id="2147483764"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endParaRPr lang="en-US" smtClean="0"/>
          </a:p>
        </p:txBody>
      </p:sp>
      <p:sp>
        <p:nvSpPr>
          <p:cNvPr id="1027" name="Platshållare för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smtClean="0"/>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3649BD1-5391-4283-BF8E-72830265B3A6}" type="datetimeFigureOut">
              <a:rPr lang="en-US">
                <a:solidFill>
                  <a:prstClr val="black">
                    <a:tint val="75000"/>
                  </a:prstClr>
                </a:solidFill>
              </a:rPr>
              <a:pPr>
                <a:defRPr/>
              </a:pPr>
              <a:t>11/18/2015</a:t>
            </a:fld>
            <a:endParaRPr lang="en-US" dirty="0">
              <a:solidFill>
                <a:prstClr val="black">
                  <a:tint val="75000"/>
                </a:prstClr>
              </a:solidFill>
            </a:endParaRPr>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solidFill>
                <a:prstClr val="black">
                  <a:tint val="75000"/>
                </a:prstClr>
              </a:solidFill>
            </a:endParaRPr>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63B10AF0-0C90-4B3F-B7D3-050453C1255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20634536"/>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Text Box 23"/>
          <p:cNvSpPr txBox="1">
            <a:spLocks noChangeArrowheads="1"/>
          </p:cNvSpPr>
          <p:nvPr/>
        </p:nvSpPr>
        <p:spPr bwMode="auto">
          <a:xfrm>
            <a:off x="6443663" y="187325"/>
            <a:ext cx="2603500" cy="230188"/>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sv-SE" sz="900" dirty="0" smtClean="0">
                <a:solidFill>
                  <a:prstClr val="white"/>
                </a:solidFill>
                <a:ea typeface="ＭＳ Ｐゴシック" pitchFamily="34" charset="-128"/>
                <a:cs typeface="Arial" charset="0"/>
              </a:rPr>
              <a:t>WWW.FORSVARSMAKTEN.SE/SWEDINT</a:t>
            </a:r>
            <a:endParaRPr lang="en-US" sz="900" dirty="0" smtClean="0">
              <a:solidFill>
                <a:prstClr val="white"/>
              </a:solidFill>
              <a:ea typeface="ＭＳ Ｐゴシック" pitchFamily="34" charset="-128"/>
              <a:cs typeface="Arial" charset="0"/>
            </a:endParaRPr>
          </a:p>
        </p:txBody>
      </p:sp>
      <p:grpSp>
        <p:nvGrpSpPr>
          <p:cNvPr id="13315" name="Grupp 7"/>
          <p:cNvGrpSpPr>
            <a:grpSpLocks/>
          </p:cNvGrpSpPr>
          <p:nvPr/>
        </p:nvGrpSpPr>
        <p:grpSpPr bwMode="auto">
          <a:xfrm>
            <a:off x="0" y="0"/>
            <a:ext cx="9144000" cy="620713"/>
            <a:chOff x="792" y="6264696"/>
            <a:chExt cx="9180512" cy="620688"/>
          </a:xfrm>
        </p:grpSpPr>
        <p:sp>
          <p:nvSpPr>
            <p:cNvPr id="7"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endParaRPr>
            </a:p>
          </p:txBody>
        </p:sp>
        <p:pic>
          <p:nvPicPr>
            <p:cNvPr id="13318" name="Picture 2" descr="I:\Central\LG\5 SWEDINT\2 Internt\17 Infotjänst_Plans\05 Övrigt\Loggor\NCGM\NCGM-LOGGA_CS5 frilagd.png"/>
            <p:cNvPicPr>
              <a:picLocks noChangeAspect="1" noChangeArrowheads="1"/>
            </p:cNvPicPr>
            <p:nvPr/>
          </p:nvPicPr>
          <p:blipFill>
            <a:blip r:embed="rId13"/>
            <a:srcRect/>
            <a:stretch>
              <a:fillRect/>
            </a:stretch>
          </p:blipFill>
          <p:spPr bwMode="auto">
            <a:xfrm>
              <a:off x="107504" y="6309320"/>
              <a:ext cx="480376" cy="482220"/>
            </a:xfrm>
            <a:prstGeom prst="rect">
              <a:avLst/>
            </a:prstGeom>
            <a:noFill/>
            <a:ln w="9525">
              <a:noFill/>
              <a:miter lim="800000"/>
              <a:headEnd/>
              <a:tailEnd/>
            </a:ln>
          </p:spPr>
        </p:pic>
        <p:sp>
          <p:nvSpPr>
            <p:cNvPr id="9" name="Text Box 23"/>
            <p:cNvSpPr txBox="1">
              <a:spLocks noChangeArrowheads="1"/>
            </p:cNvSpPr>
            <p:nvPr/>
          </p:nvSpPr>
          <p:spPr bwMode="auto">
            <a:xfrm>
              <a:off x="541104" y="6434552"/>
              <a:ext cx="3598888" cy="231766"/>
            </a:xfrm>
            <a:prstGeom prst="rect">
              <a:avLst/>
            </a:prstGeom>
            <a:noFill/>
            <a:ln>
              <a:noFill/>
            </a:ln>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defRPr/>
              </a:pPr>
              <a:r>
                <a:rPr lang="sv-SE" sz="900" b="1" smtClean="0">
                  <a:solidFill>
                    <a:prstClr val="white"/>
                  </a:solidFill>
                  <a:cs typeface="Arial" charset="0"/>
                </a:rPr>
                <a:t>NORDIC CENTRE FOR GENDER IN MILITARY OPERATIONS</a:t>
              </a:r>
              <a:endParaRPr lang="en-US" sz="900" b="1" smtClean="0">
                <a:solidFill>
                  <a:prstClr val="white"/>
                </a:solidFill>
                <a:cs typeface="Arial" charset="0"/>
              </a:endParaRPr>
            </a:p>
          </p:txBody>
        </p:sp>
      </p:grpSp>
      <p:sp>
        <p:nvSpPr>
          <p:cNvPr id="10" name="Text Box 23"/>
          <p:cNvSpPr txBox="1">
            <a:spLocks noChangeArrowheads="1"/>
          </p:cNvSpPr>
          <p:nvPr/>
        </p:nvSpPr>
        <p:spPr bwMode="auto">
          <a:xfrm>
            <a:off x="5543550" y="215900"/>
            <a:ext cx="3600450" cy="230188"/>
          </a:xfrm>
          <a:prstGeom prst="rect">
            <a:avLst/>
          </a:prstGeom>
          <a:noFill/>
          <a:ln>
            <a:noFill/>
          </a:ln>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spcBef>
                <a:spcPct val="50000"/>
              </a:spcBef>
              <a:defRPr/>
            </a:pPr>
            <a:r>
              <a:rPr lang="sv-SE" sz="900" b="1" dirty="0" smtClean="0">
                <a:solidFill>
                  <a:prstClr val="white"/>
                </a:solidFill>
                <a:cs typeface="Arial" charset="0"/>
              </a:rPr>
              <a:t>www.mil.se/swedint</a:t>
            </a:r>
            <a:endParaRPr lang="en-US" sz="900" b="1" dirty="0" smtClean="0">
              <a:solidFill>
                <a:prstClr val="white"/>
              </a:solidFill>
              <a:cs typeface="Arial" charset="0"/>
            </a:endParaRPr>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ＭＳ Ｐゴシック"/>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ＭＳ Ｐゴシック"/>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Text Box 23"/>
          <p:cNvSpPr txBox="1">
            <a:spLocks noChangeArrowheads="1"/>
          </p:cNvSpPr>
          <p:nvPr/>
        </p:nvSpPr>
        <p:spPr bwMode="auto">
          <a:xfrm>
            <a:off x="6443663" y="187325"/>
            <a:ext cx="2603500" cy="230188"/>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sv-SE" sz="900" dirty="0" smtClean="0">
                <a:solidFill>
                  <a:prstClr val="white"/>
                </a:solidFill>
                <a:ea typeface="ＭＳ Ｐゴシック" pitchFamily="34" charset="-128"/>
                <a:cs typeface="Arial" charset="0"/>
              </a:rPr>
              <a:t>WWW.FORSVARSMAKTEN.SE/SWEDINT</a:t>
            </a:r>
            <a:endParaRPr lang="en-US" sz="900" dirty="0" smtClean="0">
              <a:solidFill>
                <a:prstClr val="white"/>
              </a:solidFill>
              <a:ea typeface="ＭＳ Ｐゴシック" pitchFamily="34" charset="-128"/>
              <a:cs typeface="Arial" charset="0"/>
            </a:endParaRPr>
          </a:p>
        </p:txBody>
      </p:sp>
      <p:grpSp>
        <p:nvGrpSpPr>
          <p:cNvPr id="25603" name="Grupp 7"/>
          <p:cNvGrpSpPr>
            <a:grpSpLocks/>
          </p:cNvGrpSpPr>
          <p:nvPr/>
        </p:nvGrpSpPr>
        <p:grpSpPr bwMode="auto">
          <a:xfrm>
            <a:off x="0" y="0"/>
            <a:ext cx="9144000" cy="620713"/>
            <a:chOff x="792" y="6264696"/>
            <a:chExt cx="9180512" cy="620688"/>
          </a:xfrm>
        </p:grpSpPr>
        <p:sp>
          <p:nvSpPr>
            <p:cNvPr id="7"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endParaRPr>
            </a:p>
          </p:txBody>
        </p:sp>
        <p:pic>
          <p:nvPicPr>
            <p:cNvPr id="25606" name="Picture 2" descr="I:\Central\LG\5 SWEDINT\2 Internt\17 Infotjänst_Plans\05 Övrigt\Loggor\NCGM\NCGM-LOGGA_CS5 frilagd.png"/>
            <p:cNvPicPr>
              <a:picLocks noChangeAspect="1" noChangeArrowheads="1"/>
            </p:cNvPicPr>
            <p:nvPr/>
          </p:nvPicPr>
          <p:blipFill>
            <a:blip r:embed="rId13"/>
            <a:srcRect/>
            <a:stretch>
              <a:fillRect/>
            </a:stretch>
          </p:blipFill>
          <p:spPr bwMode="auto">
            <a:xfrm>
              <a:off x="107504" y="6309320"/>
              <a:ext cx="480376" cy="482220"/>
            </a:xfrm>
            <a:prstGeom prst="rect">
              <a:avLst/>
            </a:prstGeom>
            <a:noFill/>
            <a:ln w="9525">
              <a:noFill/>
              <a:miter lim="800000"/>
              <a:headEnd/>
              <a:tailEnd/>
            </a:ln>
          </p:spPr>
        </p:pic>
        <p:sp>
          <p:nvSpPr>
            <p:cNvPr id="9" name="Text Box 23"/>
            <p:cNvSpPr txBox="1">
              <a:spLocks noChangeArrowheads="1"/>
            </p:cNvSpPr>
            <p:nvPr/>
          </p:nvSpPr>
          <p:spPr bwMode="auto">
            <a:xfrm>
              <a:off x="541104" y="6434552"/>
              <a:ext cx="3598888" cy="231766"/>
            </a:xfrm>
            <a:prstGeom prst="rect">
              <a:avLst/>
            </a:prstGeom>
            <a:noFill/>
            <a:ln>
              <a:noFill/>
            </a:ln>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defRPr/>
              </a:pPr>
              <a:r>
                <a:rPr lang="sv-SE" sz="900" b="1" smtClean="0">
                  <a:solidFill>
                    <a:prstClr val="white"/>
                  </a:solidFill>
                  <a:cs typeface="Arial" charset="0"/>
                </a:rPr>
                <a:t>NORDIC CENTRE FOR GENDER IN MILITARY OPERATIONS</a:t>
              </a:r>
              <a:endParaRPr lang="en-US" sz="900" b="1" smtClean="0">
                <a:solidFill>
                  <a:prstClr val="white"/>
                </a:solidFill>
                <a:cs typeface="Arial" charset="0"/>
              </a:endParaRPr>
            </a:p>
          </p:txBody>
        </p:sp>
      </p:grpSp>
      <p:sp>
        <p:nvSpPr>
          <p:cNvPr id="10" name="Text Box 23"/>
          <p:cNvSpPr txBox="1">
            <a:spLocks noChangeArrowheads="1"/>
          </p:cNvSpPr>
          <p:nvPr/>
        </p:nvSpPr>
        <p:spPr bwMode="auto">
          <a:xfrm>
            <a:off x="5543550" y="215900"/>
            <a:ext cx="3600450" cy="230188"/>
          </a:xfrm>
          <a:prstGeom prst="rect">
            <a:avLst/>
          </a:prstGeom>
          <a:noFill/>
          <a:ln>
            <a:noFill/>
          </a:ln>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spcBef>
                <a:spcPct val="50000"/>
              </a:spcBef>
              <a:defRPr/>
            </a:pPr>
            <a:r>
              <a:rPr lang="sv-SE" sz="900" b="1" dirty="0" smtClean="0">
                <a:solidFill>
                  <a:prstClr val="white"/>
                </a:solidFill>
                <a:cs typeface="Arial" charset="0"/>
              </a:rPr>
              <a:t>www.mil.se/swedint</a:t>
            </a:r>
            <a:endParaRPr lang="en-US" sz="900" b="1" dirty="0" smtClean="0">
              <a:solidFill>
                <a:prstClr val="white"/>
              </a:solidFill>
              <a:cs typeface="Arial" charset="0"/>
            </a:endParaRPr>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ＭＳ Ｐゴシック"/>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ＭＳ Ｐゴシック"/>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Text Box 23"/>
          <p:cNvSpPr txBox="1">
            <a:spLocks noChangeArrowheads="1"/>
          </p:cNvSpPr>
          <p:nvPr/>
        </p:nvSpPr>
        <p:spPr bwMode="auto">
          <a:xfrm>
            <a:off x="6443663" y="187325"/>
            <a:ext cx="2603500" cy="230188"/>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sv-SE" sz="900" dirty="0" smtClean="0">
                <a:solidFill>
                  <a:prstClr val="white"/>
                </a:solidFill>
                <a:ea typeface="ＭＳ Ｐゴシック" pitchFamily="34" charset="-128"/>
                <a:cs typeface="Arial" charset="0"/>
              </a:rPr>
              <a:t>WWW.FORSVARSMAKTEN.SE/SWEDINT</a:t>
            </a:r>
            <a:endParaRPr lang="en-US" sz="900" dirty="0" smtClean="0">
              <a:solidFill>
                <a:prstClr val="white"/>
              </a:solidFill>
              <a:ea typeface="ＭＳ Ｐゴシック" pitchFamily="34" charset="-128"/>
              <a:cs typeface="Arial" charset="0"/>
            </a:endParaRPr>
          </a:p>
        </p:txBody>
      </p:sp>
      <p:grpSp>
        <p:nvGrpSpPr>
          <p:cNvPr id="37891" name="Grupp 7"/>
          <p:cNvGrpSpPr>
            <a:grpSpLocks/>
          </p:cNvGrpSpPr>
          <p:nvPr/>
        </p:nvGrpSpPr>
        <p:grpSpPr bwMode="auto">
          <a:xfrm>
            <a:off x="0" y="0"/>
            <a:ext cx="9144000" cy="620713"/>
            <a:chOff x="792" y="6264696"/>
            <a:chExt cx="9180512" cy="620688"/>
          </a:xfrm>
        </p:grpSpPr>
        <p:sp>
          <p:nvSpPr>
            <p:cNvPr id="7"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endParaRPr>
            </a:p>
          </p:txBody>
        </p:sp>
        <p:pic>
          <p:nvPicPr>
            <p:cNvPr id="37894" name="Picture 2" descr="I:\Central\LG\5 SWEDINT\2 Internt\17 Infotjänst_Plans\05 Övrigt\Loggor\NCGM\NCGM-LOGGA_CS5 frilagd.png"/>
            <p:cNvPicPr>
              <a:picLocks noChangeAspect="1" noChangeArrowheads="1"/>
            </p:cNvPicPr>
            <p:nvPr/>
          </p:nvPicPr>
          <p:blipFill>
            <a:blip r:embed="rId13"/>
            <a:srcRect/>
            <a:stretch>
              <a:fillRect/>
            </a:stretch>
          </p:blipFill>
          <p:spPr bwMode="auto">
            <a:xfrm>
              <a:off x="107504" y="6309320"/>
              <a:ext cx="480376" cy="482220"/>
            </a:xfrm>
            <a:prstGeom prst="rect">
              <a:avLst/>
            </a:prstGeom>
            <a:noFill/>
            <a:ln w="9525">
              <a:noFill/>
              <a:miter lim="800000"/>
              <a:headEnd/>
              <a:tailEnd/>
            </a:ln>
          </p:spPr>
        </p:pic>
        <p:sp>
          <p:nvSpPr>
            <p:cNvPr id="9" name="Text Box 23"/>
            <p:cNvSpPr txBox="1">
              <a:spLocks noChangeArrowheads="1"/>
            </p:cNvSpPr>
            <p:nvPr/>
          </p:nvSpPr>
          <p:spPr bwMode="auto">
            <a:xfrm>
              <a:off x="541104" y="6434552"/>
              <a:ext cx="3598888" cy="231766"/>
            </a:xfrm>
            <a:prstGeom prst="rect">
              <a:avLst/>
            </a:prstGeom>
            <a:noFill/>
            <a:ln>
              <a:noFill/>
            </a:ln>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defRPr/>
              </a:pPr>
              <a:r>
                <a:rPr lang="sv-SE" sz="900" b="1" smtClean="0">
                  <a:solidFill>
                    <a:prstClr val="white"/>
                  </a:solidFill>
                  <a:cs typeface="Arial" charset="0"/>
                </a:rPr>
                <a:t>NORDIC CENTRE FOR GENDER IN MILITARY OPERATIONS</a:t>
              </a:r>
              <a:endParaRPr lang="en-US" sz="900" b="1" smtClean="0">
                <a:solidFill>
                  <a:prstClr val="white"/>
                </a:solidFill>
                <a:cs typeface="Arial" charset="0"/>
              </a:endParaRPr>
            </a:p>
          </p:txBody>
        </p:sp>
      </p:grpSp>
      <p:sp>
        <p:nvSpPr>
          <p:cNvPr id="10" name="Text Box 23"/>
          <p:cNvSpPr txBox="1">
            <a:spLocks noChangeArrowheads="1"/>
          </p:cNvSpPr>
          <p:nvPr/>
        </p:nvSpPr>
        <p:spPr bwMode="auto">
          <a:xfrm>
            <a:off x="5543550" y="215900"/>
            <a:ext cx="3600450" cy="230188"/>
          </a:xfrm>
          <a:prstGeom prst="rect">
            <a:avLst/>
          </a:prstGeom>
          <a:noFill/>
          <a:ln>
            <a:noFill/>
          </a:ln>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spcBef>
                <a:spcPct val="50000"/>
              </a:spcBef>
              <a:defRPr/>
            </a:pPr>
            <a:r>
              <a:rPr lang="sv-SE" sz="900" b="1" dirty="0" smtClean="0">
                <a:solidFill>
                  <a:prstClr val="white"/>
                </a:solidFill>
                <a:cs typeface="Arial" charset="0"/>
              </a:rPr>
              <a:t>www.mil.se/swedint</a:t>
            </a:r>
            <a:endParaRPr lang="en-US" sz="900" b="1" dirty="0" smtClean="0">
              <a:solidFill>
                <a:prstClr val="white"/>
              </a:solidFill>
              <a:cs typeface="Arial" charset="0"/>
            </a:endParaRPr>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ＭＳ Ｐゴシック"/>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ＭＳ Ｐゴシック"/>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1" name="Text Box 23"/>
          <p:cNvSpPr txBox="1">
            <a:spLocks noChangeArrowheads="1"/>
          </p:cNvSpPr>
          <p:nvPr/>
        </p:nvSpPr>
        <p:spPr bwMode="auto">
          <a:xfrm>
            <a:off x="6443663" y="187325"/>
            <a:ext cx="2603500" cy="230188"/>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sv-SE" sz="900" dirty="0" smtClean="0">
                <a:solidFill>
                  <a:prstClr val="white"/>
                </a:solidFill>
                <a:ea typeface="ＭＳ Ｐゴシック" pitchFamily="34" charset="-128"/>
                <a:cs typeface="Arial" charset="0"/>
              </a:rPr>
              <a:t>WWW.FORSVARSMAKTEN.SE/SWEDINT</a:t>
            </a:r>
            <a:endParaRPr lang="en-US" sz="900" dirty="0" smtClean="0">
              <a:solidFill>
                <a:prstClr val="white"/>
              </a:solidFill>
              <a:ea typeface="ＭＳ Ｐゴシック" pitchFamily="34" charset="-128"/>
              <a:cs typeface="Arial" charset="0"/>
            </a:endParaRPr>
          </a:p>
        </p:txBody>
      </p:sp>
      <p:grpSp>
        <p:nvGrpSpPr>
          <p:cNvPr id="50179" name="Grupp 7"/>
          <p:cNvGrpSpPr>
            <a:grpSpLocks/>
          </p:cNvGrpSpPr>
          <p:nvPr/>
        </p:nvGrpSpPr>
        <p:grpSpPr bwMode="auto">
          <a:xfrm>
            <a:off x="0" y="0"/>
            <a:ext cx="9144000" cy="620713"/>
            <a:chOff x="792" y="6264696"/>
            <a:chExt cx="9180512" cy="620688"/>
          </a:xfrm>
        </p:grpSpPr>
        <p:sp>
          <p:nvSpPr>
            <p:cNvPr id="7"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endParaRPr>
            </a:p>
          </p:txBody>
        </p:sp>
        <p:pic>
          <p:nvPicPr>
            <p:cNvPr id="50182" name="Picture 2" descr="I:\Central\LG\5 SWEDINT\2 Internt\17 Infotjänst_Plans\05 Övrigt\Loggor\NCGM\NCGM-LOGGA_CS5 frilagd.png"/>
            <p:cNvPicPr>
              <a:picLocks noChangeAspect="1" noChangeArrowheads="1"/>
            </p:cNvPicPr>
            <p:nvPr/>
          </p:nvPicPr>
          <p:blipFill>
            <a:blip r:embed="rId13"/>
            <a:srcRect/>
            <a:stretch>
              <a:fillRect/>
            </a:stretch>
          </p:blipFill>
          <p:spPr bwMode="auto">
            <a:xfrm>
              <a:off x="107504" y="6309320"/>
              <a:ext cx="480376" cy="482220"/>
            </a:xfrm>
            <a:prstGeom prst="rect">
              <a:avLst/>
            </a:prstGeom>
            <a:noFill/>
            <a:ln w="9525">
              <a:noFill/>
              <a:miter lim="800000"/>
              <a:headEnd/>
              <a:tailEnd/>
            </a:ln>
          </p:spPr>
        </p:pic>
        <p:sp>
          <p:nvSpPr>
            <p:cNvPr id="9" name="Text Box 23"/>
            <p:cNvSpPr txBox="1">
              <a:spLocks noChangeArrowheads="1"/>
            </p:cNvSpPr>
            <p:nvPr/>
          </p:nvSpPr>
          <p:spPr bwMode="auto">
            <a:xfrm>
              <a:off x="541104" y="6434552"/>
              <a:ext cx="3598888" cy="231766"/>
            </a:xfrm>
            <a:prstGeom prst="rect">
              <a:avLst/>
            </a:prstGeom>
            <a:noFill/>
            <a:ln>
              <a:noFill/>
            </a:ln>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defRPr/>
              </a:pPr>
              <a:r>
                <a:rPr lang="sv-SE" sz="900" b="1" smtClean="0">
                  <a:solidFill>
                    <a:prstClr val="white"/>
                  </a:solidFill>
                  <a:cs typeface="Arial" charset="0"/>
                </a:rPr>
                <a:t>NORDIC CENTRE FOR GENDER IN MILITARY OPERATIONS</a:t>
              </a:r>
              <a:endParaRPr lang="en-US" sz="900" b="1" smtClean="0">
                <a:solidFill>
                  <a:prstClr val="white"/>
                </a:solidFill>
                <a:cs typeface="Arial" charset="0"/>
              </a:endParaRPr>
            </a:p>
          </p:txBody>
        </p:sp>
      </p:grpSp>
      <p:sp>
        <p:nvSpPr>
          <p:cNvPr id="10" name="Text Box 23"/>
          <p:cNvSpPr txBox="1">
            <a:spLocks noChangeArrowheads="1"/>
          </p:cNvSpPr>
          <p:nvPr/>
        </p:nvSpPr>
        <p:spPr bwMode="auto">
          <a:xfrm>
            <a:off x="5543550" y="215900"/>
            <a:ext cx="3600450" cy="230188"/>
          </a:xfrm>
          <a:prstGeom prst="rect">
            <a:avLst/>
          </a:prstGeom>
          <a:noFill/>
          <a:ln>
            <a:noFill/>
          </a:ln>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spcBef>
                <a:spcPct val="50000"/>
              </a:spcBef>
              <a:defRPr/>
            </a:pPr>
            <a:r>
              <a:rPr lang="sv-SE" sz="900" b="1" dirty="0" smtClean="0">
                <a:solidFill>
                  <a:prstClr val="white"/>
                </a:solidFill>
                <a:cs typeface="Arial" charset="0"/>
              </a:rPr>
              <a:t>www.mil.se/swedint</a:t>
            </a:r>
            <a:endParaRPr lang="en-US" sz="900" b="1" dirty="0" smtClean="0">
              <a:solidFill>
                <a:prstClr val="white"/>
              </a:solidFill>
              <a:cs typeface="Arial" charset="0"/>
            </a:endParaRPr>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ctr"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rtl="0" fontAlgn="base">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fontAlgn="base">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fontAlgn="base">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fontAlgn="base">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ＭＳ Ｐゴシック"/>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ＭＳ Ｐゴシック"/>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Text Box 23"/>
          <p:cNvSpPr txBox="1">
            <a:spLocks noChangeArrowheads="1"/>
          </p:cNvSpPr>
          <p:nvPr/>
        </p:nvSpPr>
        <p:spPr bwMode="auto">
          <a:xfrm>
            <a:off x="6443663" y="187325"/>
            <a:ext cx="2603500" cy="230188"/>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sv-SE" sz="900" dirty="0" smtClean="0">
                <a:solidFill>
                  <a:prstClr val="white"/>
                </a:solidFill>
                <a:ea typeface="ＭＳ Ｐゴシック" pitchFamily="34" charset="-128"/>
                <a:cs typeface="Arial" charset="0"/>
              </a:rPr>
              <a:t>WWW.FORSVARSMAKTEN.SE/SWEDINT</a:t>
            </a:r>
            <a:endParaRPr lang="en-US" sz="900" dirty="0" smtClean="0">
              <a:solidFill>
                <a:prstClr val="white"/>
              </a:solidFill>
              <a:ea typeface="ＭＳ Ｐゴシック" pitchFamily="34" charset="-128"/>
              <a:cs typeface="Arial" charset="0"/>
            </a:endParaRPr>
          </a:p>
        </p:txBody>
      </p:sp>
      <p:grpSp>
        <p:nvGrpSpPr>
          <p:cNvPr id="62467" name="Grupp 7"/>
          <p:cNvGrpSpPr>
            <a:grpSpLocks/>
          </p:cNvGrpSpPr>
          <p:nvPr/>
        </p:nvGrpSpPr>
        <p:grpSpPr bwMode="auto">
          <a:xfrm>
            <a:off x="0" y="0"/>
            <a:ext cx="9144000" cy="620713"/>
            <a:chOff x="792" y="6264696"/>
            <a:chExt cx="9180512" cy="620688"/>
          </a:xfrm>
        </p:grpSpPr>
        <p:sp>
          <p:nvSpPr>
            <p:cNvPr id="7"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endParaRPr>
            </a:p>
          </p:txBody>
        </p:sp>
        <p:pic>
          <p:nvPicPr>
            <p:cNvPr id="62470" name="Picture 2" descr="I:\Central\LG\5 SWEDINT\2 Internt\17 Infotjänst_Plans\05 Övrigt\Loggor\NCGM\NCGM-LOGGA_CS5 frilagd.png"/>
            <p:cNvPicPr>
              <a:picLocks noChangeAspect="1" noChangeArrowheads="1"/>
            </p:cNvPicPr>
            <p:nvPr/>
          </p:nvPicPr>
          <p:blipFill>
            <a:blip r:embed="rId13"/>
            <a:srcRect/>
            <a:stretch>
              <a:fillRect/>
            </a:stretch>
          </p:blipFill>
          <p:spPr bwMode="auto">
            <a:xfrm>
              <a:off x="107504" y="6309320"/>
              <a:ext cx="480376" cy="482220"/>
            </a:xfrm>
            <a:prstGeom prst="rect">
              <a:avLst/>
            </a:prstGeom>
            <a:noFill/>
            <a:ln w="9525">
              <a:noFill/>
              <a:miter lim="800000"/>
              <a:headEnd/>
              <a:tailEnd/>
            </a:ln>
          </p:spPr>
        </p:pic>
        <p:sp>
          <p:nvSpPr>
            <p:cNvPr id="9" name="Text Box 23"/>
            <p:cNvSpPr txBox="1">
              <a:spLocks noChangeArrowheads="1"/>
            </p:cNvSpPr>
            <p:nvPr/>
          </p:nvSpPr>
          <p:spPr bwMode="auto">
            <a:xfrm>
              <a:off x="541104" y="6434552"/>
              <a:ext cx="3598888" cy="231766"/>
            </a:xfrm>
            <a:prstGeom prst="rect">
              <a:avLst/>
            </a:prstGeom>
            <a:noFill/>
            <a:ln>
              <a:noFill/>
            </a:ln>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defRPr/>
              </a:pPr>
              <a:r>
                <a:rPr lang="sv-SE" sz="900" b="1" smtClean="0">
                  <a:solidFill>
                    <a:prstClr val="white"/>
                  </a:solidFill>
                  <a:cs typeface="Arial" charset="0"/>
                </a:rPr>
                <a:t>NORDIC CENTRE FOR GENDER IN MILITARY OPERATIONS</a:t>
              </a:r>
              <a:endParaRPr lang="en-US" sz="900" b="1" smtClean="0">
                <a:solidFill>
                  <a:prstClr val="white"/>
                </a:solidFill>
                <a:cs typeface="Arial" charset="0"/>
              </a:endParaRPr>
            </a:p>
          </p:txBody>
        </p:sp>
      </p:grpSp>
      <p:sp>
        <p:nvSpPr>
          <p:cNvPr id="10" name="Text Box 23"/>
          <p:cNvSpPr txBox="1">
            <a:spLocks noChangeArrowheads="1"/>
          </p:cNvSpPr>
          <p:nvPr/>
        </p:nvSpPr>
        <p:spPr bwMode="auto">
          <a:xfrm>
            <a:off x="5543550" y="215900"/>
            <a:ext cx="3600450" cy="230188"/>
          </a:xfrm>
          <a:prstGeom prst="rect">
            <a:avLst/>
          </a:prstGeom>
          <a:noFill/>
          <a:ln>
            <a:noFill/>
          </a:ln>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spcBef>
                <a:spcPct val="50000"/>
              </a:spcBef>
              <a:defRPr/>
            </a:pPr>
            <a:r>
              <a:rPr lang="sv-SE" sz="900" b="1" dirty="0" smtClean="0">
                <a:solidFill>
                  <a:prstClr val="white"/>
                </a:solidFill>
                <a:cs typeface="Arial" charset="0"/>
              </a:rPr>
              <a:t>www.mil.se/swedint</a:t>
            </a:r>
            <a:endParaRPr lang="en-US" sz="900" b="1" dirty="0" smtClean="0">
              <a:solidFill>
                <a:prstClr val="white"/>
              </a:solidFill>
              <a:cs typeface="Arial" charset="0"/>
            </a:endParaRPr>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ＭＳ Ｐゴシック"/>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ＭＳ Ｐゴシック"/>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1" name="Text Box 23"/>
          <p:cNvSpPr txBox="1">
            <a:spLocks noChangeArrowheads="1"/>
          </p:cNvSpPr>
          <p:nvPr/>
        </p:nvSpPr>
        <p:spPr bwMode="auto">
          <a:xfrm>
            <a:off x="6443663" y="187325"/>
            <a:ext cx="2603500" cy="230188"/>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sv-SE" sz="900" dirty="0" smtClean="0">
                <a:solidFill>
                  <a:prstClr val="white"/>
                </a:solidFill>
                <a:ea typeface="ＭＳ Ｐゴシック" pitchFamily="34" charset="-128"/>
                <a:cs typeface="Arial" charset="0"/>
              </a:rPr>
              <a:t>WWW.FORSVARSMAKTEN.SE/SWEDINT</a:t>
            </a:r>
            <a:endParaRPr lang="en-US" sz="900" dirty="0" smtClean="0">
              <a:solidFill>
                <a:prstClr val="white"/>
              </a:solidFill>
              <a:ea typeface="ＭＳ Ｐゴシック" pitchFamily="34" charset="-128"/>
              <a:cs typeface="Arial" charset="0"/>
            </a:endParaRPr>
          </a:p>
        </p:txBody>
      </p:sp>
      <p:grpSp>
        <p:nvGrpSpPr>
          <p:cNvPr id="1027" name="Grupp 7"/>
          <p:cNvGrpSpPr>
            <a:grpSpLocks/>
          </p:cNvGrpSpPr>
          <p:nvPr/>
        </p:nvGrpSpPr>
        <p:grpSpPr bwMode="auto">
          <a:xfrm>
            <a:off x="0" y="0"/>
            <a:ext cx="9144000" cy="620713"/>
            <a:chOff x="792" y="6264696"/>
            <a:chExt cx="9180512" cy="620688"/>
          </a:xfrm>
        </p:grpSpPr>
        <p:sp>
          <p:nvSpPr>
            <p:cNvPr id="7"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endParaRPr>
            </a:p>
          </p:txBody>
        </p:sp>
        <p:pic>
          <p:nvPicPr>
            <p:cNvPr id="1030" name="Picture 2" descr="I:\Central\LG\5 SWEDINT\2 Internt\17 Infotjänst_Plans\05 Övrigt\Loggor\NCGM\NCGM-LOGGA_CS5 frilagd.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504" y="6309320"/>
              <a:ext cx="480376" cy="48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3"/>
            <p:cNvSpPr txBox="1">
              <a:spLocks noChangeArrowheads="1"/>
            </p:cNvSpPr>
            <p:nvPr/>
          </p:nvSpPr>
          <p:spPr bwMode="auto">
            <a:xfrm>
              <a:off x="541104" y="6434552"/>
              <a:ext cx="3598888" cy="23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defRPr/>
              </a:pPr>
              <a:r>
                <a:rPr lang="sv-SE" sz="900" b="1" smtClean="0">
                  <a:solidFill>
                    <a:prstClr val="white"/>
                  </a:solidFill>
                  <a:cs typeface="Arial" charset="0"/>
                </a:rPr>
                <a:t>NORDIC CENTRE FOR GENDER IN MILITARY OPERATIONS</a:t>
              </a:r>
              <a:endParaRPr lang="en-US" sz="900" b="1" smtClean="0">
                <a:solidFill>
                  <a:prstClr val="white"/>
                </a:solidFill>
                <a:cs typeface="Arial" charset="0"/>
              </a:endParaRPr>
            </a:p>
          </p:txBody>
        </p:sp>
      </p:grpSp>
      <p:sp>
        <p:nvSpPr>
          <p:cNvPr id="10" name="Text Box 23"/>
          <p:cNvSpPr txBox="1">
            <a:spLocks noChangeArrowheads="1"/>
          </p:cNvSpPr>
          <p:nvPr/>
        </p:nvSpPr>
        <p:spPr bwMode="auto">
          <a:xfrm>
            <a:off x="5543550" y="215900"/>
            <a:ext cx="36004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spcBef>
                <a:spcPct val="50000"/>
              </a:spcBef>
              <a:defRPr/>
            </a:pPr>
            <a:r>
              <a:rPr lang="sv-SE" sz="900" b="1" dirty="0" smtClean="0">
                <a:solidFill>
                  <a:prstClr val="white"/>
                </a:solidFill>
                <a:cs typeface="Arial" charset="0"/>
              </a:rPr>
              <a:t>www.mil.se/swedint</a:t>
            </a:r>
            <a:endParaRPr lang="en-US" sz="900" b="1" dirty="0" smtClean="0">
              <a:solidFill>
                <a:prstClr val="white"/>
              </a:solidFill>
              <a:cs typeface="Arial" charset="0"/>
            </a:endParaRPr>
          </a:p>
        </p:txBody>
      </p:sp>
    </p:spTree>
    <p:extLst>
      <p:ext uri="{BB962C8B-B14F-4D97-AF65-F5344CB8AC3E}">
        <p14:creationId xmlns:p14="http://schemas.microsoft.com/office/powerpoint/2010/main" val="3367662949"/>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txStyles>
    <p:titleStyle>
      <a:lvl1pPr algn="ctr"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Text Box 23"/>
          <p:cNvSpPr txBox="1">
            <a:spLocks noChangeArrowheads="1"/>
          </p:cNvSpPr>
          <p:nvPr/>
        </p:nvSpPr>
        <p:spPr bwMode="auto">
          <a:xfrm>
            <a:off x="6443663" y="187325"/>
            <a:ext cx="2603500" cy="230188"/>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sv-SE" sz="900" dirty="0" smtClean="0">
                <a:solidFill>
                  <a:prstClr val="white"/>
                </a:solidFill>
                <a:ea typeface="ＭＳ Ｐゴシック" pitchFamily="34" charset="-128"/>
                <a:cs typeface="Arial" charset="0"/>
              </a:rPr>
              <a:t>WWW.FORSVARSMAKTEN.SE/SWEDINT</a:t>
            </a:r>
            <a:endParaRPr lang="en-US" sz="900" dirty="0" smtClean="0">
              <a:solidFill>
                <a:prstClr val="white"/>
              </a:solidFill>
              <a:ea typeface="ＭＳ Ｐゴシック" pitchFamily="34" charset="-128"/>
              <a:cs typeface="Arial" charset="0"/>
            </a:endParaRPr>
          </a:p>
        </p:txBody>
      </p:sp>
      <p:grpSp>
        <p:nvGrpSpPr>
          <p:cNvPr id="3075" name="Grupp 7"/>
          <p:cNvGrpSpPr>
            <a:grpSpLocks/>
          </p:cNvGrpSpPr>
          <p:nvPr/>
        </p:nvGrpSpPr>
        <p:grpSpPr bwMode="auto">
          <a:xfrm>
            <a:off x="0" y="0"/>
            <a:ext cx="9144000" cy="620713"/>
            <a:chOff x="792" y="6264696"/>
            <a:chExt cx="9180512" cy="620688"/>
          </a:xfrm>
        </p:grpSpPr>
        <p:sp>
          <p:nvSpPr>
            <p:cNvPr id="7"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endParaRPr>
            </a:p>
          </p:txBody>
        </p:sp>
        <p:pic>
          <p:nvPicPr>
            <p:cNvPr id="3078" name="Picture 2" descr="I:\Central\LG\5 SWEDINT\2 Internt\17 Infotjänst_Plans\05 Övrigt\Loggor\NCGM\NCGM-LOGGA_CS5 frilagd.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7504" y="6309320"/>
              <a:ext cx="480376" cy="48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3"/>
            <p:cNvSpPr txBox="1">
              <a:spLocks noChangeArrowheads="1"/>
            </p:cNvSpPr>
            <p:nvPr/>
          </p:nvSpPr>
          <p:spPr bwMode="auto">
            <a:xfrm>
              <a:off x="541104" y="6434552"/>
              <a:ext cx="3598888" cy="231766"/>
            </a:xfrm>
            <a:prstGeom prst="rect">
              <a:avLst/>
            </a:prstGeom>
            <a:noFill/>
            <a:ln>
              <a:noFill/>
            </a:ln>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defRPr/>
              </a:pPr>
              <a:r>
                <a:rPr lang="sv-SE" sz="900" b="1" smtClean="0">
                  <a:solidFill>
                    <a:prstClr val="white"/>
                  </a:solidFill>
                  <a:cs typeface="Arial" charset="0"/>
                </a:rPr>
                <a:t>NORDIC CENTRE FOR GENDER IN MILITARY OPERATIONS</a:t>
              </a:r>
              <a:endParaRPr lang="en-US" sz="900" b="1" smtClean="0">
                <a:solidFill>
                  <a:prstClr val="white"/>
                </a:solidFill>
                <a:cs typeface="Arial" charset="0"/>
              </a:endParaRPr>
            </a:p>
          </p:txBody>
        </p:sp>
      </p:grpSp>
      <p:sp>
        <p:nvSpPr>
          <p:cNvPr id="10" name="Text Box 23"/>
          <p:cNvSpPr txBox="1">
            <a:spLocks noChangeArrowheads="1"/>
          </p:cNvSpPr>
          <p:nvPr/>
        </p:nvSpPr>
        <p:spPr bwMode="auto">
          <a:xfrm>
            <a:off x="5543550" y="215900"/>
            <a:ext cx="3600450" cy="230188"/>
          </a:xfrm>
          <a:prstGeom prst="rect">
            <a:avLst/>
          </a:prstGeom>
          <a:noFill/>
          <a:ln>
            <a:noFill/>
          </a:ln>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spcBef>
                <a:spcPct val="50000"/>
              </a:spcBef>
              <a:defRPr/>
            </a:pPr>
            <a:r>
              <a:rPr lang="sv-SE" sz="900" b="1" dirty="0" smtClean="0">
                <a:solidFill>
                  <a:prstClr val="white"/>
                </a:solidFill>
                <a:cs typeface="Arial" charset="0"/>
              </a:rPr>
              <a:t>www.mil.se/swedint</a:t>
            </a:r>
            <a:endParaRPr lang="en-US" sz="900" b="1" dirty="0" smtClean="0">
              <a:solidFill>
                <a:prstClr val="white"/>
              </a:solidFill>
              <a:cs typeface="Arial" charset="0"/>
            </a:endParaRPr>
          </a:p>
        </p:txBody>
      </p:sp>
    </p:spTree>
    <p:extLst>
      <p:ext uri="{BB962C8B-B14F-4D97-AF65-F5344CB8AC3E}">
        <p14:creationId xmlns:p14="http://schemas.microsoft.com/office/powerpoint/2010/main" val="3256313109"/>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ctr"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rtl="0" fontAlgn="base">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fontAlgn="base">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fontAlgn="base">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fontAlgn="base">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3" descr="C:\Users\Olle\Documents\FM\Mallar 2010 Systemförvaltning\01_Proj\Grafiska byrån\OMS\PPT_Extern_Header.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054BDADF-18A6-4E81-AB98-141EEBAAF728}" type="slidenum">
              <a:rPr lang="en-US"/>
              <a:pPr>
                <a:defRPr/>
              </a:pPr>
              <a:t>‹#›</a:t>
            </a:fld>
            <a:endParaRPr lang="en-US" dirty="0"/>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00492DB6-8452-4DDC-A61A-C1458377E964}" type="datetimeFigureOut">
              <a:rPr lang="en-US"/>
              <a:pPr>
                <a:defRPr/>
              </a:pPr>
              <a:t>11/18/2015</a:t>
            </a:fld>
            <a:endParaRPr lang="en-US" dirty="0"/>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2054" name="Text Box 23"/>
          <p:cNvSpPr txBox="1">
            <a:spLocks noChangeArrowheads="1"/>
          </p:cNvSpPr>
          <p:nvPr/>
        </p:nvSpPr>
        <p:spPr bwMode="auto">
          <a:xfrm>
            <a:off x="3419475" y="187325"/>
            <a:ext cx="56276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defRPr/>
            </a:pPr>
            <a:r>
              <a:rPr lang="sv-SE" sz="900" b="1" smtClean="0">
                <a:solidFill>
                  <a:srgbClr val="FFFFFF"/>
                </a:solidFill>
                <a:cs typeface="Arial" pitchFamily="34" charset="0"/>
              </a:rPr>
              <a:t>WWW.FORSVARSMAKTEN.SE/SWEDINT</a:t>
            </a:r>
            <a:endParaRPr lang="en-US" sz="900" b="1" smtClean="0">
              <a:solidFill>
                <a:srgbClr val="FFFFFF"/>
              </a:solidFill>
              <a:cs typeface="Arial" pitchFamily="34" charset="0"/>
            </a:endParaRPr>
          </a:p>
        </p:txBody>
      </p:sp>
      <p:sp>
        <p:nvSpPr>
          <p:cNvPr id="2055" name="Platshållare för rubrik 1"/>
          <p:cNvSpPr>
            <a:spLocks noGrp="1"/>
          </p:cNvSpPr>
          <p:nvPr>
            <p:ph type="title"/>
          </p:nvPr>
        </p:nvSpPr>
        <p:spPr bwMode="auto">
          <a:xfrm>
            <a:off x="458788" y="8366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en-US" smtClean="0"/>
              <a:t>Klicka här för att ändra format</a:t>
            </a:r>
          </a:p>
        </p:txBody>
      </p:sp>
      <p:sp>
        <p:nvSpPr>
          <p:cNvPr id="2056" name="Platshållare för text 2"/>
          <p:cNvSpPr>
            <a:spLocks noGrp="1"/>
          </p:cNvSpPr>
          <p:nvPr>
            <p:ph type="body" idx="1"/>
          </p:nvPr>
        </p:nvSpPr>
        <p:spPr bwMode="auto">
          <a:xfrm>
            <a:off x="457200" y="2133600"/>
            <a:ext cx="82296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en-US" smtClean="0"/>
              <a:t>Klicka här för att ändra format på bakgrundstexten</a:t>
            </a:r>
          </a:p>
          <a:p>
            <a:pPr lvl="1"/>
            <a:r>
              <a:rPr lang="sv-SE" altLang="en-US" smtClean="0"/>
              <a:t>Nivå två</a:t>
            </a:r>
          </a:p>
          <a:p>
            <a:pPr lvl="2"/>
            <a:r>
              <a:rPr lang="sv-SE" altLang="en-US" smtClean="0"/>
              <a:t>Nivå tre</a:t>
            </a:r>
          </a:p>
          <a:p>
            <a:pPr lvl="3"/>
            <a:r>
              <a:rPr lang="sv-SE" altLang="en-US" smtClean="0"/>
              <a:t>Nivå fyra</a:t>
            </a:r>
          </a:p>
          <a:p>
            <a:pPr lvl="4"/>
            <a:r>
              <a:rPr lang="sv-SE" altLang="en-US" smtClean="0"/>
              <a:t>Nivå fem</a:t>
            </a:r>
          </a:p>
        </p:txBody>
      </p:sp>
      <p:pic>
        <p:nvPicPr>
          <p:cNvPr id="2057" name="FmMallOrgVapen"/>
          <p:cNvPicPr>
            <a:picLocks noChangeAspect="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190500" y="127000"/>
            <a:ext cx="14398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8094470"/>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Lst>
  <p:timing>
    <p:tnLst>
      <p:par>
        <p:cTn id="1" dur="indefinite" restart="never" nodeType="tmRoot"/>
      </p:par>
    </p:tnLst>
  </p:timing>
  <p:txStyles>
    <p:titleStyle>
      <a:lvl1pPr algn="ctr" rtl="0" eaLnBrk="0" fontAlgn="base" hangingPunct="0">
        <a:spcBef>
          <a:spcPct val="0"/>
        </a:spcBef>
        <a:spcAft>
          <a:spcPct val="0"/>
        </a:spcAft>
        <a:defRPr sz="4000" kern="1200">
          <a:solidFill>
            <a:schemeClr val="tx1"/>
          </a:solidFill>
          <a:latin typeface="Gunplay" panose="020B0608020202050204" pitchFamily="34" charset="0"/>
          <a:ea typeface="+mj-ea"/>
          <a:cs typeface="+mj-cs"/>
        </a:defRPr>
      </a:lvl1pPr>
      <a:lvl2pPr algn="ctr" rtl="0" eaLnBrk="0" fontAlgn="base" hangingPunct="0">
        <a:spcBef>
          <a:spcPct val="0"/>
        </a:spcBef>
        <a:spcAft>
          <a:spcPct val="0"/>
        </a:spcAft>
        <a:defRPr sz="4000">
          <a:solidFill>
            <a:schemeClr val="tx1"/>
          </a:solidFill>
          <a:latin typeface="Gunplay"/>
        </a:defRPr>
      </a:lvl2pPr>
      <a:lvl3pPr algn="ctr" rtl="0" eaLnBrk="0" fontAlgn="base" hangingPunct="0">
        <a:spcBef>
          <a:spcPct val="0"/>
        </a:spcBef>
        <a:spcAft>
          <a:spcPct val="0"/>
        </a:spcAft>
        <a:defRPr sz="4000">
          <a:solidFill>
            <a:schemeClr val="tx1"/>
          </a:solidFill>
          <a:latin typeface="Gunplay"/>
        </a:defRPr>
      </a:lvl3pPr>
      <a:lvl4pPr algn="ctr" rtl="0" eaLnBrk="0" fontAlgn="base" hangingPunct="0">
        <a:spcBef>
          <a:spcPct val="0"/>
        </a:spcBef>
        <a:spcAft>
          <a:spcPct val="0"/>
        </a:spcAft>
        <a:defRPr sz="4000">
          <a:solidFill>
            <a:schemeClr val="tx1"/>
          </a:solidFill>
          <a:latin typeface="Gunplay"/>
        </a:defRPr>
      </a:lvl4pPr>
      <a:lvl5pPr algn="ctr" rtl="0" eaLnBrk="0" fontAlgn="base" hangingPunct="0">
        <a:spcBef>
          <a:spcPct val="0"/>
        </a:spcBef>
        <a:spcAft>
          <a:spcPct val="0"/>
        </a:spcAft>
        <a:defRPr sz="4000">
          <a:solidFill>
            <a:schemeClr val="tx1"/>
          </a:solidFill>
          <a:latin typeface="Gunplay"/>
        </a:defRPr>
      </a:lvl5pPr>
      <a:lvl6pPr marL="457200" algn="ctr" rtl="0" fontAlgn="base">
        <a:spcBef>
          <a:spcPct val="0"/>
        </a:spcBef>
        <a:spcAft>
          <a:spcPct val="0"/>
        </a:spcAft>
        <a:defRPr sz="4000">
          <a:solidFill>
            <a:schemeClr val="tx1"/>
          </a:solidFill>
          <a:latin typeface="Gunplay"/>
        </a:defRPr>
      </a:lvl6pPr>
      <a:lvl7pPr marL="914400" algn="ctr" rtl="0" fontAlgn="base">
        <a:spcBef>
          <a:spcPct val="0"/>
        </a:spcBef>
        <a:spcAft>
          <a:spcPct val="0"/>
        </a:spcAft>
        <a:defRPr sz="4000">
          <a:solidFill>
            <a:schemeClr val="tx1"/>
          </a:solidFill>
          <a:latin typeface="Gunplay"/>
        </a:defRPr>
      </a:lvl7pPr>
      <a:lvl8pPr marL="1371600" algn="ctr" rtl="0" fontAlgn="base">
        <a:spcBef>
          <a:spcPct val="0"/>
        </a:spcBef>
        <a:spcAft>
          <a:spcPct val="0"/>
        </a:spcAft>
        <a:defRPr sz="4000">
          <a:solidFill>
            <a:schemeClr val="tx1"/>
          </a:solidFill>
          <a:latin typeface="Gunplay"/>
        </a:defRPr>
      </a:lvl8pPr>
      <a:lvl9pPr marL="1828800" algn="ctr" rtl="0" fontAlgn="base">
        <a:spcBef>
          <a:spcPct val="0"/>
        </a:spcBef>
        <a:spcAft>
          <a:spcPct val="0"/>
        </a:spcAft>
        <a:defRPr sz="4000">
          <a:solidFill>
            <a:schemeClr val="tx1"/>
          </a:solidFill>
          <a:latin typeface="Gunplay"/>
        </a:defRPr>
      </a:lvl9pPr>
    </p:titleStyle>
    <p:body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9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05.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05.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05.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05.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05.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iisglobal.org/programs/unscr-1325-nato/" TargetMode="External"/><Relationship Id="rId1" Type="http://schemas.openxmlformats.org/officeDocument/2006/relationships/slideLayout" Target="../slideLayouts/slideLayout105.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05.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uk/imgres?imgurl=http://i296.photobucket.com/albums/mm173/warkah/blog/student.jpg&amp;imgrefurl=http://warkah.com/spm-2008-written-examination/&amp;h=682&amp;w=1024&amp;sz=175&amp;tbnid=C5ZLY3pnXFJnwM:&amp;tbnh=100&amp;tbnw=150&amp;prev=/images?q=written+examination+pictures&amp;hl=en&amp;usg=__-2oY9CODk7lmxPBwqQme6kgbDiE=&amp;ei=f_TySsizFsKrjAeR5fCjDg&amp;sa=X&amp;oi=image_result&amp;resnum=1&amp;ct=image&amp;ved=0CAkQ9QEwAA" TargetMode="External"/><Relationship Id="rId2" Type="http://schemas.openxmlformats.org/officeDocument/2006/relationships/notesSlide" Target="../notesSlides/notesSlide9.xml"/><Relationship Id="rId1" Type="http://schemas.openxmlformats.org/officeDocument/2006/relationships/slideLayout" Target="../slideLayouts/slideLayout46.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Bildobjekt 14" descr="fm_kamo03.jpg"/>
          <p:cNvPicPr>
            <a:picLocks noChangeAspect="1"/>
          </p:cNvPicPr>
          <p:nvPr/>
        </p:nvPicPr>
        <p:blipFill>
          <a:blip r:embed="rId3"/>
          <a:srcRect/>
          <a:stretch>
            <a:fillRect/>
          </a:stretch>
        </p:blipFill>
        <p:spPr bwMode="auto">
          <a:xfrm>
            <a:off x="0" y="571500"/>
            <a:ext cx="9144000" cy="6286500"/>
          </a:xfrm>
          <a:prstGeom prst="rect">
            <a:avLst/>
          </a:prstGeom>
          <a:noFill/>
          <a:ln w="9525">
            <a:noFill/>
            <a:miter lim="800000"/>
            <a:headEnd/>
            <a:tailEnd/>
          </a:ln>
        </p:spPr>
      </p:pic>
      <p:grpSp>
        <p:nvGrpSpPr>
          <p:cNvPr id="75778" name="Grupp 7"/>
          <p:cNvGrpSpPr>
            <a:grpSpLocks/>
          </p:cNvGrpSpPr>
          <p:nvPr/>
        </p:nvGrpSpPr>
        <p:grpSpPr bwMode="auto">
          <a:xfrm>
            <a:off x="0" y="0"/>
            <a:ext cx="9144000" cy="620713"/>
            <a:chOff x="792" y="6264696"/>
            <a:chExt cx="9180512" cy="620688"/>
          </a:xfrm>
        </p:grpSpPr>
        <p:sp>
          <p:nvSpPr>
            <p:cNvPr id="5"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dirty="0"/>
            </a:p>
          </p:txBody>
        </p:sp>
        <p:pic>
          <p:nvPicPr>
            <p:cNvPr id="75790" name="Picture 2" descr="I:\Central\LG\5 SWEDINT\2 Internt\17 Infotjänst_Plans\05 Övrigt\Loggor\NCGM\NCGM-LOGGA_CS5 frilagd.png"/>
            <p:cNvPicPr>
              <a:picLocks noChangeAspect="1" noChangeArrowheads="1"/>
            </p:cNvPicPr>
            <p:nvPr/>
          </p:nvPicPr>
          <p:blipFill>
            <a:blip r:embed="rId4"/>
            <a:srcRect/>
            <a:stretch>
              <a:fillRect/>
            </a:stretch>
          </p:blipFill>
          <p:spPr bwMode="auto">
            <a:xfrm>
              <a:off x="107504" y="6309320"/>
              <a:ext cx="480376" cy="482220"/>
            </a:xfrm>
            <a:prstGeom prst="rect">
              <a:avLst/>
            </a:prstGeom>
            <a:noFill/>
            <a:ln w="9525">
              <a:noFill/>
              <a:miter lim="800000"/>
              <a:headEnd/>
              <a:tailEnd/>
            </a:ln>
          </p:spPr>
        </p:pic>
        <p:sp>
          <p:nvSpPr>
            <p:cNvPr id="75791" name="Text Box 23"/>
            <p:cNvSpPr txBox="1">
              <a:spLocks noChangeArrowheads="1"/>
            </p:cNvSpPr>
            <p:nvPr/>
          </p:nvSpPr>
          <p:spPr bwMode="auto">
            <a:xfrm>
              <a:off x="540344" y="6435336"/>
              <a:ext cx="3600400" cy="230188"/>
            </a:xfrm>
            <a:prstGeom prst="rect">
              <a:avLst/>
            </a:prstGeom>
            <a:noFill/>
            <a:ln w="9525">
              <a:noFill/>
              <a:miter lim="800000"/>
              <a:headEnd/>
              <a:tailEnd/>
            </a:ln>
          </p:spPr>
          <p:txBody>
            <a:bodyPr/>
            <a:lstStyle/>
            <a:p>
              <a:pPr>
                <a:spcBef>
                  <a:spcPct val="50000"/>
                </a:spcBef>
              </a:pPr>
              <a:r>
                <a:rPr lang="sv-SE" altLang="fi-FI" sz="900" b="1">
                  <a:solidFill>
                    <a:schemeClr val="bg1"/>
                  </a:solidFill>
                  <a:ea typeface="ＭＳ Ｐゴシック"/>
                  <a:cs typeface="Arial" charset="0"/>
                </a:rPr>
                <a:t>NORDIC CENTRE FOR GENDER IN MILITARY OPERATIONS</a:t>
              </a:r>
              <a:endParaRPr lang="en-US" altLang="fi-FI" sz="900" b="1">
                <a:solidFill>
                  <a:schemeClr val="bg1"/>
                </a:solidFill>
                <a:ea typeface="ＭＳ Ｐゴシック"/>
                <a:cs typeface="Arial" charset="0"/>
              </a:endParaRPr>
            </a:p>
          </p:txBody>
        </p:sp>
      </p:grpSp>
      <p:sp>
        <p:nvSpPr>
          <p:cNvPr id="75779" name="Text Box 23"/>
          <p:cNvSpPr txBox="1">
            <a:spLocks noChangeArrowheads="1"/>
          </p:cNvSpPr>
          <p:nvPr/>
        </p:nvSpPr>
        <p:spPr bwMode="auto">
          <a:xfrm>
            <a:off x="5508625" y="169863"/>
            <a:ext cx="3600450" cy="230187"/>
          </a:xfrm>
          <a:prstGeom prst="rect">
            <a:avLst/>
          </a:prstGeom>
          <a:noFill/>
          <a:ln w="9525">
            <a:noFill/>
            <a:miter lim="800000"/>
            <a:headEnd/>
            <a:tailEnd/>
          </a:ln>
        </p:spPr>
        <p:txBody>
          <a:bodyPr/>
          <a:lstStyle/>
          <a:p>
            <a:pPr algn="r">
              <a:spcBef>
                <a:spcPct val="50000"/>
              </a:spcBef>
            </a:pPr>
            <a:r>
              <a:rPr lang="sv-SE" altLang="fi-FI" sz="900" b="1">
                <a:solidFill>
                  <a:schemeClr val="bg1"/>
                </a:solidFill>
                <a:ea typeface="ＭＳ Ｐゴシック"/>
                <a:cs typeface="Arial" charset="0"/>
              </a:rPr>
              <a:t>www.mil.se/swedint</a:t>
            </a:r>
            <a:endParaRPr lang="en-US" altLang="fi-FI" sz="900" b="1">
              <a:solidFill>
                <a:schemeClr val="bg1"/>
              </a:solidFill>
              <a:ea typeface="ＭＳ Ｐゴシック"/>
              <a:cs typeface="Arial" charset="0"/>
            </a:endParaRPr>
          </a:p>
        </p:txBody>
      </p:sp>
      <p:sp>
        <p:nvSpPr>
          <p:cNvPr id="9" name="Rubrik 1"/>
          <p:cNvSpPr>
            <a:spLocks noGrp="1"/>
          </p:cNvSpPr>
          <p:nvPr>
            <p:ph type="ctrTitle" idx="4294967295"/>
          </p:nvPr>
        </p:nvSpPr>
        <p:spPr>
          <a:xfrm>
            <a:off x="-20638" y="2708275"/>
            <a:ext cx="9144001" cy="1152525"/>
          </a:xfrm>
        </p:spPr>
        <p:txBody>
          <a:bodyPr rtlCol="0">
            <a:normAutofit fontScale="90000"/>
          </a:bodyPr>
          <a:lstStyle/>
          <a:p>
            <a:pPr fontAlgn="auto">
              <a:spcBef>
                <a:spcPct val="20000"/>
              </a:spcBef>
              <a:spcAft>
                <a:spcPts val="0"/>
              </a:spcAft>
              <a:defRPr/>
            </a:pPr>
            <a:r>
              <a:rPr lang="hr-HR" altLang="fi-FI" sz="2000" dirty="0" smtClean="0">
                <a:solidFill>
                  <a:schemeClr val="bg1"/>
                </a:solidFill>
                <a:effectLst>
                  <a:outerShdw blurRad="38100" dist="38100" dir="2700000" algn="tl">
                    <a:srgbClr val="000000">
                      <a:alpha val="43137"/>
                    </a:srgbClr>
                  </a:outerShdw>
                </a:effectLst>
                <a:latin typeface="+mn-lt"/>
                <a:cs typeface="Arial" panose="020B0604020202020204" pitchFamily="34" charset="0"/>
              </a:rPr>
              <a:t/>
            </a:r>
            <a:br>
              <a:rPr lang="hr-HR" altLang="fi-FI" sz="2000" dirty="0" smtClean="0">
                <a:solidFill>
                  <a:schemeClr val="bg1"/>
                </a:solidFill>
                <a:effectLst>
                  <a:outerShdw blurRad="38100" dist="38100" dir="2700000" algn="tl">
                    <a:srgbClr val="000000">
                      <a:alpha val="43137"/>
                    </a:srgbClr>
                  </a:outerShdw>
                </a:effectLst>
                <a:latin typeface="+mn-lt"/>
                <a:cs typeface="Arial" panose="020B0604020202020204" pitchFamily="34" charset="0"/>
              </a:rPr>
            </a:br>
            <a:r>
              <a:rPr lang="en-GB" sz="2700" dirty="0" err="1">
                <a:solidFill>
                  <a:schemeClr val="bg1"/>
                </a:solidFill>
                <a:ea typeface="ＭＳ Ｐゴシック" pitchFamily="34" charset="-128"/>
              </a:rPr>
              <a:t>M.Pol.Sc</a:t>
            </a:r>
            <a:r>
              <a:rPr lang="en-GB" sz="2700" dirty="0">
                <a:solidFill>
                  <a:schemeClr val="bg1"/>
                </a:solidFill>
                <a:ea typeface="ＭＳ Ｐゴシック" pitchFamily="34" charset="-128"/>
              </a:rPr>
              <a:t>. and M.A. (Educ.) </a:t>
            </a:r>
            <a:r>
              <a:rPr lang="en-GB" sz="2700" dirty="0" err="1">
                <a:solidFill>
                  <a:schemeClr val="bg1"/>
                </a:solidFill>
                <a:ea typeface="ＭＳ Ｐゴシック" pitchFamily="34" charset="-128"/>
              </a:rPr>
              <a:t>Virpi</a:t>
            </a:r>
            <a:r>
              <a:rPr lang="en-GB" sz="2700" dirty="0">
                <a:solidFill>
                  <a:schemeClr val="bg1"/>
                </a:solidFill>
                <a:ea typeface="ＭＳ Ｐゴシック" pitchFamily="34" charset="-128"/>
              </a:rPr>
              <a:t> </a:t>
            </a:r>
            <a:r>
              <a:rPr lang="en-GB" sz="2700" dirty="0" err="1">
                <a:solidFill>
                  <a:schemeClr val="bg1"/>
                </a:solidFill>
                <a:ea typeface="ＭＳ Ｐゴシック" pitchFamily="34" charset="-128"/>
              </a:rPr>
              <a:t>Levomaa</a:t>
            </a:r>
            <a:r>
              <a:rPr lang="en-GB" sz="2700" dirty="0">
                <a:solidFill>
                  <a:schemeClr val="bg1"/>
                </a:solidFill>
                <a:ea typeface="ＭＳ Ｐゴシック" pitchFamily="34" charset="-128"/>
              </a:rPr>
              <a:t> </a:t>
            </a:r>
            <a:r>
              <a:rPr lang="en-GB" sz="2700" dirty="0" smtClean="0">
                <a:solidFill>
                  <a:schemeClr val="bg1"/>
                </a:solidFill>
                <a:ea typeface="ＭＳ Ｐゴシック" pitchFamily="34" charset="-128"/>
              </a:rPr>
              <a:t/>
            </a:r>
            <a:br>
              <a:rPr lang="en-GB" sz="2700" dirty="0" smtClean="0">
                <a:solidFill>
                  <a:schemeClr val="bg1"/>
                </a:solidFill>
                <a:ea typeface="ＭＳ Ｐゴシック" pitchFamily="34" charset="-128"/>
              </a:rPr>
            </a:br>
            <a:r>
              <a:rPr lang="en-GB" altLang="en-US" sz="2700" dirty="0" smtClean="0">
                <a:solidFill>
                  <a:srgbClr val="FFFFFF"/>
                </a:solidFill>
              </a:rPr>
              <a:t/>
            </a:r>
            <a:br>
              <a:rPr lang="en-GB" altLang="en-US" sz="2700" dirty="0" smtClean="0">
                <a:solidFill>
                  <a:srgbClr val="FFFFFF"/>
                </a:solidFill>
              </a:rPr>
            </a:br>
            <a:endParaRPr lang="sv-SE" altLang="fi-FI" sz="2700" dirty="0" smtClean="0">
              <a:solidFill>
                <a:schemeClr val="bg1"/>
              </a:solidFill>
              <a:effectLst>
                <a:outerShdw blurRad="38100" dist="38100" dir="2700000" algn="tl">
                  <a:srgbClr val="000000">
                    <a:alpha val="43137"/>
                  </a:srgbClr>
                </a:outerShdw>
              </a:effectLst>
              <a:latin typeface="+mn-lt"/>
              <a:cs typeface="Arial" panose="020B0604020202020204" pitchFamily="34" charset="0"/>
            </a:endParaRPr>
          </a:p>
        </p:txBody>
      </p:sp>
      <p:sp>
        <p:nvSpPr>
          <p:cNvPr id="2" name="Rektangel 1"/>
          <p:cNvSpPr/>
          <p:nvPr/>
        </p:nvSpPr>
        <p:spPr>
          <a:xfrm>
            <a:off x="0" y="4630738"/>
            <a:ext cx="9144000" cy="2227262"/>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11" name="Bildobjekt 4"/>
          <p:cNvPicPr>
            <a:picLocks noChangeAspect="1"/>
          </p:cNvPicPr>
          <p:nvPr/>
        </p:nvPicPr>
        <p:blipFill>
          <a:blip r:embed="rId5" cstate="print">
            <a:extLst/>
          </a:blip>
          <a:srcRect/>
          <a:stretch>
            <a:fillRect/>
          </a:stretch>
        </p:blipFill>
        <p:spPr bwMode="auto">
          <a:xfrm>
            <a:off x="7812360" y="5345429"/>
            <a:ext cx="899722" cy="902721"/>
          </a:xfrm>
          <a:prstGeom prst="ellipse">
            <a:avLst/>
          </a:prstGeom>
          <a:gradFill>
            <a:gsLst>
              <a:gs pos="100000">
                <a:srgbClr val="CBBEB1"/>
              </a:gs>
              <a:gs pos="100000">
                <a:schemeClr val="accent2">
                  <a:shade val="93000"/>
                  <a:satMod val="130000"/>
                </a:schemeClr>
              </a:gs>
              <a:gs pos="100000">
                <a:schemeClr val="accent2">
                  <a:shade val="94000"/>
                  <a:satMod val="135000"/>
                </a:schemeClr>
              </a:gs>
            </a:gsLst>
          </a:gradFill>
          <a:ln/>
        </p:spPr>
        <p:style>
          <a:lnRef idx="0">
            <a:schemeClr val="accent2"/>
          </a:lnRef>
          <a:fillRef idx="3">
            <a:schemeClr val="accent2"/>
          </a:fillRef>
          <a:effectRef idx="3">
            <a:schemeClr val="accent2"/>
          </a:effectRef>
          <a:fontRef idx="minor">
            <a:schemeClr val="lt1"/>
          </a:fontRef>
        </p:style>
      </p:pic>
      <p:pic>
        <p:nvPicPr>
          <p:cNvPr id="12" name="Bildobjekt 5"/>
          <p:cNvPicPr>
            <a:picLocks noChangeAspect="1"/>
          </p:cNvPicPr>
          <p:nvPr/>
        </p:nvPicPr>
        <p:blipFill>
          <a:blip r:embed="rId6"/>
          <a:srcRect/>
          <a:stretch>
            <a:fillRect/>
          </a:stretch>
        </p:blipFill>
        <p:spPr bwMode="auto">
          <a:xfrm>
            <a:off x="1619250" y="5313363"/>
            <a:ext cx="1512888" cy="950912"/>
          </a:xfrm>
          <a:prstGeom prst="rect">
            <a:avLst/>
          </a:prstGeom>
          <a:noFill/>
          <a:ln>
            <a:noFill/>
          </a:ln>
          <a:effectLst>
            <a:outerShdw blurRad="50800" dist="38100" dir="2700000" algn="tl" rotWithShape="0">
              <a:prstClr val="black">
                <a:alpha val="40000"/>
              </a:prstClr>
            </a:outerShdw>
          </a:effectLst>
          <a:extLst/>
        </p:spPr>
      </p:pic>
      <p:pic>
        <p:nvPicPr>
          <p:cNvPr id="13" name="Bildobjekt 6"/>
          <p:cNvPicPr>
            <a:picLocks noChangeAspect="1"/>
          </p:cNvPicPr>
          <p:nvPr/>
        </p:nvPicPr>
        <p:blipFill>
          <a:blip r:embed="rId7"/>
          <a:srcRect/>
          <a:stretch>
            <a:fillRect/>
          </a:stretch>
        </p:blipFill>
        <p:spPr bwMode="auto">
          <a:xfrm>
            <a:off x="468313" y="5313363"/>
            <a:ext cx="350837" cy="1062037"/>
          </a:xfrm>
          <a:prstGeom prst="rect">
            <a:avLst/>
          </a:prstGeom>
          <a:noFill/>
          <a:ln>
            <a:noFill/>
          </a:ln>
          <a:effectLst>
            <a:outerShdw blurRad="50800" dist="38100" dir="2700000" algn="tl" rotWithShape="0">
              <a:prstClr val="black">
                <a:alpha val="40000"/>
              </a:prstClr>
            </a:outerShdw>
          </a:effectLst>
          <a:extLst/>
        </p:spPr>
      </p:pic>
      <p:pic>
        <p:nvPicPr>
          <p:cNvPr id="14" name="Bildobjekt 7"/>
          <p:cNvPicPr>
            <a:picLocks noChangeAspect="1"/>
          </p:cNvPicPr>
          <p:nvPr/>
        </p:nvPicPr>
        <p:blipFill>
          <a:blip r:embed="rId8"/>
          <a:srcRect/>
          <a:stretch>
            <a:fillRect/>
          </a:stretch>
        </p:blipFill>
        <p:spPr bwMode="auto">
          <a:xfrm>
            <a:off x="5795963" y="5313363"/>
            <a:ext cx="1439862" cy="966787"/>
          </a:xfrm>
          <a:prstGeom prst="rect">
            <a:avLst/>
          </a:prstGeom>
          <a:noFill/>
          <a:ln>
            <a:noFill/>
          </a:ln>
          <a:effectLst>
            <a:outerShdw blurRad="50800" dist="38100" dir="2700000" algn="tl" rotWithShape="0">
              <a:prstClr val="black">
                <a:alpha val="40000"/>
              </a:prstClr>
            </a:outerShdw>
          </a:effectLst>
          <a:extLst/>
        </p:spPr>
      </p:pic>
      <p:sp>
        <p:nvSpPr>
          <p:cNvPr id="3" name="textruta 2"/>
          <p:cNvSpPr txBox="1"/>
          <p:nvPr/>
        </p:nvSpPr>
        <p:spPr>
          <a:xfrm>
            <a:off x="345521" y="908720"/>
            <a:ext cx="8474630" cy="2431435"/>
          </a:xfrm>
          <a:prstGeom prst="rect">
            <a:avLst/>
          </a:prstGeom>
          <a:noFill/>
        </p:spPr>
        <p:txBody>
          <a:bodyPr wrap="square">
            <a:spAutoFit/>
          </a:bodyPr>
          <a:lstStyle/>
          <a:p>
            <a:pPr algn="ctr" fontAlgn="auto">
              <a:spcBef>
                <a:spcPts val="0"/>
              </a:spcBef>
              <a:spcAft>
                <a:spcPts val="0"/>
              </a:spcAft>
              <a:defRPr/>
            </a:pPr>
            <a:r>
              <a:rPr lang="en-GB" sz="5400" b="1" dirty="0">
                <a:solidFill>
                  <a:schemeClr val="bg1"/>
                </a:solidFill>
                <a:effectLst>
                  <a:outerShdw blurRad="38100" dist="38100" dir="2700000" algn="tl">
                    <a:srgbClr val="000000">
                      <a:alpha val="43137"/>
                    </a:srgbClr>
                  </a:outerShdw>
                </a:effectLst>
                <a:latin typeface="+mj-lt"/>
                <a:ea typeface="Arial Unicode MS" panose="020B0604020202020204" pitchFamily="34" charset="-128"/>
                <a:cs typeface="Arial" panose="020B0604020202020204" pitchFamily="34" charset="0"/>
              </a:rPr>
              <a:t>F</a:t>
            </a:r>
            <a:r>
              <a:rPr lang="en-GB" sz="5400" b="1" dirty="0" smtClean="0">
                <a:solidFill>
                  <a:schemeClr val="bg1"/>
                </a:solidFill>
                <a:effectLst>
                  <a:outerShdw blurRad="38100" dist="38100" dir="2700000" algn="tl">
                    <a:srgbClr val="000000">
                      <a:alpha val="43137"/>
                    </a:srgbClr>
                  </a:outerShdw>
                </a:effectLst>
                <a:latin typeface="+mj-lt"/>
                <a:ea typeface="Arial Unicode MS" panose="020B0604020202020204" pitchFamily="34" charset="-128"/>
                <a:cs typeface="Arial" panose="020B0604020202020204" pitchFamily="34" charset="0"/>
              </a:rPr>
              <a:t>eedback and evaluation</a:t>
            </a:r>
          </a:p>
          <a:p>
            <a:pPr algn="ctr" fontAlgn="auto">
              <a:spcBef>
                <a:spcPts val="0"/>
              </a:spcBef>
              <a:spcAft>
                <a:spcPts val="0"/>
              </a:spcAft>
              <a:defRPr/>
            </a:pPr>
            <a:endParaRPr lang="en-GB" sz="5400" b="1" dirty="0">
              <a:solidFill>
                <a:schemeClr val="bg1"/>
              </a:solidFill>
              <a:effectLst>
                <a:outerShdw blurRad="38100" dist="38100" dir="2700000" algn="tl">
                  <a:srgbClr val="000000">
                    <a:alpha val="43137"/>
                  </a:srgbClr>
                </a:outerShdw>
              </a:effectLst>
              <a:latin typeface="+mj-lt"/>
              <a:ea typeface="Arial Unicode MS" panose="020B0604020202020204" pitchFamily="34" charset="-128"/>
              <a:cs typeface="Arial" panose="020B0604020202020204" pitchFamily="34" charset="0"/>
            </a:endParaRPr>
          </a:p>
          <a:p>
            <a:pPr algn="ctr" fontAlgn="auto">
              <a:spcBef>
                <a:spcPts val="0"/>
              </a:spcBef>
              <a:spcAft>
                <a:spcPts val="0"/>
              </a:spcAft>
              <a:defRPr/>
            </a:pPr>
            <a:endParaRPr lang="en-US" sz="4400" b="1" dirty="0">
              <a:solidFill>
                <a:schemeClr val="bg1"/>
              </a:solidFill>
              <a:effectLst>
                <a:outerShdw blurRad="38100" dist="38100" dir="2700000" algn="tl">
                  <a:srgbClr val="000000">
                    <a:alpha val="43137"/>
                  </a:srgbClr>
                </a:outerShdw>
              </a:effectLst>
              <a:latin typeface="+mj-lt"/>
              <a:ea typeface="Arial Unicode MS" panose="020B0604020202020204" pitchFamily="34" charset="-128"/>
              <a:cs typeface="Arial" panose="020B0604020202020204" pitchFamily="34" charset="0"/>
            </a:endParaRPr>
          </a:p>
        </p:txBody>
      </p:sp>
      <p:pic>
        <p:nvPicPr>
          <p:cNvPr id="75787" name="Bildobjekt 15"/>
          <p:cNvPicPr>
            <a:picLocks noChangeAspect="1"/>
          </p:cNvPicPr>
          <p:nvPr/>
        </p:nvPicPr>
        <p:blipFill>
          <a:blip r:embed="rId9"/>
          <a:srcRect/>
          <a:stretch>
            <a:fillRect/>
          </a:stretch>
        </p:blipFill>
        <p:spPr bwMode="auto">
          <a:xfrm>
            <a:off x="3795713" y="5027613"/>
            <a:ext cx="1574800" cy="15382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504056"/>
          </a:xfrm>
        </p:spPr>
        <p:txBody>
          <a:bodyPr/>
          <a:lstStyle/>
          <a:p>
            <a:pPr algn="l"/>
            <a:r>
              <a:rPr lang="en-US" sz="3600" b="1" dirty="0" smtClean="0"/>
              <a:t>Example: assessment and evaluation plan</a:t>
            </a:r>
            <a:endParaRPr lang="en-GB"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75768758"/>
              </p:ext>
            </p:extLst>
          </p:nvPr>
        </p:nvGraphicFramePr>
        <p:xfrm>
          <a:off x="395536" y="1484785"/>
          <a:ext cx="8352928" cy="4968550"/>
        </p:xfrm>
        <a:graphic>
          <a:graphicData uri="http://schemas.openxmlformats.org/drawingml/2006/table">
            <a:tbl>
              <a:tblPr firstRow="1" firstCol="1" bandRow="1">
                <a:tableStyleId>{5C22544A-7EE6-4342-B048-85BDC9FD1C3A}</a:tableStyleId>
              </a:tblPr>
              <a:tblGrid>
                <a:gridCol w="2088232"/>
                <a:gridCol w="2088232"/>
                <a:gridCol w="2088232"/>
                <a:gridCol w="2088232"/>
              </a:tblGrid>
              <a:tr h="209496">
                <a:tc>
                  <a:txBody>
                    <a:bodyPr/>
                    <a:lstStyle/>
                    <a:p>
                      <a:pPr>
                        <a:lnSpc>
                          <a:spcPct val="115000"/>
                        </a:lnSpc>
                        <a:spcAft>
                          <a:spcPts val="1000"/>
                        </a:spcAft>
                      </a:pPr>
                      <a:r>
                        <a:rPr lang="en-US" sz="800" dirty="0">
                          <a:effectLst/>
                        </a:rPr>
                        <a:t>Learning outcome and Standards</a:t>
                      </a:r>
                      <a:endParaRPr lang="en-GB" sz="1100" dirty="0">
                        <a:effectLst/>
                        <a:latin typeface="Calibri"/>
                        <a:ea typeface="Calibri"/>
                        <a:cs typeface="Times New Roman"/>
                      </a:endParaRPr>
                    </a:p>
                  </a:txBody>
                  <a:tcPr marL="68580" marR="68580" marT="0" marB="0"/>
                </a:tc>
                <a:tc gridSpan="2">
                  <a:txBody>
                    <a:bodyPr/>
                    <a:lstStyle/>
                    <a:p>
                      <a:pPr algn="ctr">
                        <a:lnSpc>
                          <a:spcPct val="115000"/>
                        </a:lnSpc>
                        <a:spcAft>
                          <a:spcPts val="1000"/>
                        </a:spcAft>
                      </a:pPr>
                      <a:r>
                        <a:rPr lang="en-US" sz="800">
                          <a:effectLst/>
                        </a:rPr>
                        <a:t>Assessment</a:t>
                      </a:r>
                      <a:endParaRPr lang="en-GB" sz="1100">
                        <a:effectLst/>
                        <a:latin typeface="Calibri"/>
                        <a:ea typeface="Calibri"/>
                        <a:cs typeface="Times New Roman"/>
                      </a:endParaRPr>
                    </a:p>
                  </a:txBody>
                  <a:tcPr marL="68580" marR="68580" marT="0" marB="0"/>
                </a:tc>
                <a:tc hMerge="1">
                  <a:txBody>
                    <a:bodyPr/>
                    <a:lstStyle/>
                    <a:p>
                      <a:endParaRPr lang="en-GB"/>
                    </a:p>
                  </a:txBody>
                  <a:tcPr/>
                </a:tc>
                <a:tc>
                  <a:txBody>
                    <a:bodyPr/>
                    <a:lstStyle/>
                    <a:p>
                      <a:pPr>
                        <a:lnSpc>
                          <a:spcPct val="115000"/>
                        </a:lnSpc>
                        <a:spcAft>
                          <a:spcPts val="1000"/>
                        </a:spcAft>
                      </a:pPr>
                      <a:r>
                        <a:rPr lang="en-US" sz="800">
                          <a:effectLst/>
                        </a:rPr>
                        <a:t>Strategy and Method</a:t>
                      </a:r>
                      <a:endParaRPr lang="en-GB" sz="1100">
                        <a:effectLst/>
                        <a:latin typeface="Calibri"/>
                        <a:ea typeface="Calibri"/>
                        <a:cs typeface="Times New Roman"/>
                      </a:endParaRPr>
                    </a:p>
                  </a:txBody>
                  <a:tcPr marL="68580" marR="68580" marT="0" marB="0"/>
                </a:tc>
              </a:tr>
              <a:tr h="209496">
                <a:tc>
                  <a:txBody>
                    <a:bodyPr/>
                    <a:lstStyle/>
                    <a:p>
                      <a:pPr>
                        <a:lnSpc>
                          <a:spcPct val="115000"/>
                        </a:lnSpc>
                        <a:spcAft>
                          <a:spcPts val="1000"/>
                        </a:spcAft>
                      </a:pPr>
                      <a:r>
                        <a:rPr lang="en-US" sz="800">
                          <a:effectLst/>
                        </a:rPr>
                        <a:t> </a:t>
                      </a:r>
                      <a:endParaRPr lang="en-GB" sz="1100">
                        <a:effectLst/>
                        <a:latin typeface="Calibri"/>
                        <a:ea typeface="Calibri"/>
                        <a:cs typeface="Times New Roman"/>
                      </a:endParaRPr>
                    </a:p>
                  </a:txBody>
                  <a:tcPr marL="68580" marR="68580" marT="0" marB="0"/>
                </a:tc>
                <a:tc>
                  <a:txBody>
                    <a:bodyPr/>
                    <a:lstStyle/>
                    <a:p>
                      <a:pPr>
                        <a:lnSpc>
                          <a:spcPct val="115000"/>
                        </a:lnSpc>
                        <a:spcAft>
                          <a:spcPts val="1000"/>
                        </a:spcAft>
                      </a:pPr>
                      <a:r>
                        <a:rPr lang="en-US" sz="800">
                          <a:effectLst/>
                        </a:rPr>
                        <a:t>Assessment tool</a:t>
                      </a:r>
                      <a:endParaRPr lang="en-GB" sz="1100">
                        <a:effectLst/>
                        <a:latin typeface="Calibri"/>
                        <a:ea typeface="Calibri"/>
                        <a:cs typeface="Times New Roman"/>
                      </a:endParaRPr>
                    </a:p>
                  </a:txBody>
                  <a:tcPr marL="68580" marR="68580" marT="0" marB="0"/>
                </a:tc>
                <a:tc>
                  <a:txBody>
                    <a:bodyPr/>
                    <a:lstStyle/>
                    <a:p>
                      <a:pPr>
                        <a:lnSpc>
                          <a:spcPct val="115000"/>
                        </a:lnSpc>
                        <a:spcAft>
                          <a:spcPts val="1000"/>
                        </a:spcAft>
                      </a:pPr>
                      <a:r>
                        <a:rPr lang="en-US" sz="800">
                          <a:effectLst/>
                        </a:rPr>
                        <a:t>Type and timing of assessment</a:t>
                      </a:r>
                      <a:endParaRPr lang="en-GB" sz="1100">
                        <a:effectLst/>
                        <a:latin typeface="Calibri"/>
                        <a:ea typeface="Calibri"/>
                        <a:cs typeface="Times New Roman"/>
                      </a:endParaRPr>
                    </a:p>
                  </a:txBody>
                  <a:tcPr marL="68580" marR="68580" marT="0" marB="0"/>
                </a:tc>
                <a:tc>
                  <a:txBody>
                    <a:bodyPr/>
                    <a:lstStyle/>
                    <a:p>
                      <a:pPr>
                        <a:lnSpc>
                          <a:spcPct val="115000"/>
                        </a:lnSpc>
                        <a:spcAft>
                          <a:spcPts val="1000"/>
                        </a:spcAft>
                      </a:pPr>
                      <a:r>
                        <a:rPr lang="en-US" sz="800">
                          <a:effectLst/>
                        </a:rPr>
                        <a:t> </a:t>
                      </a:r>
                      <a:endParaRPr lang="en-GB" sz="1100">
                        <a:effectLst/>
                        <a:latin typeface="Calibri"/>
                        <a:ea typeface="Calibri"/>
                        <a:cs typeface="Times New Roman"/>
                      </a:endParaRPr>
                    </a:p>
                  </a:txBody>
                  <a:tcPr marL="68580" marR="68580" marT="0" marB="0"/>
                </a:tc>
              </a:tr>
              <a:tr h="2392526">
                <a:tc>
                  <a:txBody>
                    <a:bodyPr/>
                    <a:lstStyle/>
                    <a:p>
                      <a:pPr>
                        <a:lnSpc>
                          <a:spcPct val="115000"/>
                        </a:lnSpc>
                        <a:spcAft>
                          <a:spcPts val="1000"/>
                        </a:spcAft>
                      </a:pPr>
                      <a:r>
                        <a:rPr lang="en-US" sz="800">
                          <a:effectLst/>
                        </a:rPr>
                        <a:t>Learners will be able to apply terms and definitions related to gender (sex vs. gender, gender perspective, gender mainstreaming) and use these in the right context and situation.</a:t>
                      </a:r>
                      <a:endParaRPr lang="en-GB" sz="1100">
                        <a:effectLst/>
                      </a:endParaRPr>
                    </a:p>
                    <a:p>
                      <a:pPr>
                        <a:lnSpc>
                          <a:spcPct val="115000"/>
                        </a:lnSpc>
                        <a:spcAft>
                          <a:spcPts val="1000"/>
                        </a:spcAft>
                      </a:pPr>
                      <a:r>
                        <a:rPr lang="en-US" sz="800">
                          <a:effectLst/>
                        </a:rPr>
                        <a:t>Learners will be able to quote and repeat terminology on gender perspective.</a:t>
                      </a:r>
                      <a:endParaRPr lang="en-GB" sz="1100">
                        <a:effectLst/>
                      </a:endParaRPr>
                    </a:p>
                    <a:p>
                      <a:pPr>
                        <a:lnSpc>
                          <a:spcPct val="115000"/>
                        </a:lnSpc>
                        <a:spcAft>
                          <a:spcPts val="1000"/>
                        </a:spcAft>
                      </a:pPr>
                      <a:r>
                        <a:rPr lang="en-US" sz="800">
                          <a:effectLst/>
                        </a:rPr>
                        <a:t> </a:t>
                      </a:r>
                      <a:endParaRPr lang="en-GB" sz="1100">
                        <a:effectLst/>
                        <a:latin typeface="Calibri"/>
                        <a:ea typeface="Calibri"/>
                        <a:cs typeface="Times New Roman"/>
                      </a:endParaRPr>
                    </a:p>
                  </a:txBody>
                  <a:tcPr marL="68580" marR="68580" marT="0" marB="0"/>
                </a:tc>
                <a:tc>
                  <a:txBody>
                    <a:bodyPr/>
                    <a:lstStyle/>
                    <a:p>
                      <a:pPr>
                        <a:lnSpc>
                          <a:spcPct val="115000"/>
                        </a:lnSpc>
                        <a:spcAft>
                          <a:spcPts val="1000"/>
                        </a:spcAft>
                      </a:pPr>
                      <a:r>
                        <a:rPr lang="en-US" sz="800">
                          <a:effectLst/>
                        </a:rPr>
                        <a:t>Ask questions and observe – what is the level of knowledge in the group: diagnostic assessment and formative assessment</a:t>
                      </a:r>
                      <a:endParaRPr lang="en-GB" sz="1100">
                        <a:effectLst/>
                      </a:endParaRPr>
                    </a:p>
                    <a:p>
                      <a:pPr>
                        <a:lnSpc>
                          <a:spcPct val="115000"/>
                        </a:lnSpc>
                        <a:spcAft>
                          <a:spcPts val="1000"/>
                        </a:spcAft>
                      </a:pPr>
                      <a:r>
                        <a:rPr lang="en-US" sz="800">
                          <a:effectLst/>
                        </a:rPr>
                        <a:t> </a:t>
                      </a:r>
                      <a:endParaRPr lang="en-GB" sz="1100">
                        <a:effectLst/>
                      </a:endParaRPr>
                    </a:p>
                    <a:p>
                      <a:pPr>
                        <a:lnSpc>
                          <a:spcPct val="115000"/>
                        </a:lnSpc>
                        <a:spcAft>
                          <a:spcPts val="1000"/>
                        </a:spcAft>
                      </a:pPr>
                      <a:r>
                        <a:rPr lang="en-US" sz="800">
                          <a:effectLst/>
                        </a:rPr>
                        <a:t> </a:t>
                      </a:r>
                      <a:endParaRPr lang="en-GB" sz="1100">
                        <a:effectLst/>
                        <a:latin typeface="Calibri"/>
                        <a:ea typeface="Calibri"/>
                        <a:cs typeface="Times New Roman"/>
                      </a:endParaRPr>
                    </a:p>
                  </a:txBody>
                  <a:tcPr marL="68580" marR="68580" marT="0" marB="0"/>
                </a:tc>
                <a:tc>
                  <a:txBody>
                    <a:bodyPr/>
                    <a:lstStyle/>
                    <a:p>
                      <a:pPr>
                        <a:lnSpc>
                          <a:spcPct val="115000"/>
                        </a:lnSpc>
                        <a:spcAft>
                          <a:spcPts val="1000"/>
                        </a:spcAft>
                      </a:pPr>
                      <a:r>
                        <a:rPr lang="en-US" sz="800">
                          <a:effectLst/>
                        </a:rPr>
                        <a:t>Star with asking the class: What is gender? What it is not? </a:t>
                      </a:r>
                      <a:endParaRPr lang="en-GB" sz="1100">
                        <a:effectLst/>
                      </a:endParaRPr>
                    </a:p>
                    <a:p>
                      <a:pPr>
                        <a:lnSpc>
                          <a:spcPct val="115000"/>
                        </a:lnSpc>
                        <a:spcAft>
                          <a:spcPts val="1000"/>
                        </a:spcAft>
                      </a:pPr>
                      <a:r>
                        <a:rPr lang="en-US" sz="800">
                          <a:effectLst/>
                        </a:rPr>
                        <a:t>Take 2 minutes and discuss with your neighbour what you associate with ”Men and Conflict” and ”Women and Conflict”</a:t>
                      </a:r>
                      <a:endParaRPr lang="en-GB" sz="1100">
                        <a:effectLst/>
                      </a:endParaRPr>
                    </a:p>
                    <a:p>
                      <a:pPr>
                        <a:lnSpc>
                          <a:spcPct val="115000"/>
                        </a:lnSpc>
                        <a:spcAft>
                          <a:spcPts val="1000"/>
                        </a:spcAft>
                      </a:pPr>
                      <a:r>
                        <a:rPr lang="en-US" sz="800">
                          <a:effectLst/>
                        </a:rPr>
                        <a:t>Give an example (Snow removal) and ask learners which parts are gender mainstreaming and which using gender perspectives.</a:t>
                      </a:r>
                      <a:endParaRPr lang="en-GB" sz="1100">
                        <a:effectLst/>
                        <a:latin typeface="Calibri"/>
                        <a:ea typeface="Calibri"/>
                        <a:cs typeface="Times New Roman"/>
                      </a:endParaRPr>
                    </a:p>
                  </a:txBody>
                  <a:tcPr marL="68580" marR="68580" marT="0" marB="0"/>
                </a:tc>
                <a:tc>
                  <a:txBody>
                    <a:bodyPr/>
                    <a:lstStyle/>
                    <a:p>
                      <a:pPr>
                        <a:lnSpc>
                          <a:spcPct val="115000"/>
                        </a:lnSpc>
                        <a:spcAft>
                          <a:spcPts val="1000"/>
                        </a:spcAft>
                      </a:pPr>
                      <a:r>
                        <a:rPr lang="ru-RU" sz="800">
                          <a:effectLst/>
                        </a:rPr>
                        <a:t>Interactive Instruction</a:t>
                      </a:r>
                      <a:endParaRPr lang="en-GB" sz="1100">
                        <a:effectLst/>
                      </a:endParaRPr>
                    </a:p>
                    <a:p>
                      <a:pPr marL="342900" lvl="0" indent="-342900">
                        <a:lnSpc>
                          <a:spcPct val="115000"/>
                        </a:lnSpc>
                        <a:spcAft>
                          <a:spcPts val="0"/>
                        </a:spcAft>
                        <a:buFont typeface="Symbol"/>
                        <a:buChar char=""/>
                      </a:pPr>
                      <a:r>
                        <a:rPr lang="ru-RU" sz="800">
                          <a:effectLst/>
                        </a:rPr>
                        <a:t>Discussion</a:t>
                      </a:r>
                      <a:endParaRPr lang="en-GB" sz="1100">
                        <a:effectLst/>
                      </a:endParaRPr>
                    </a:p>
                    <a:p>
                      <a:pPr marL="342900" lvl="0" indent="-342900">
                        <a:lnSpc>
                          <a:spcPct val="115000"/>
                        </a:lnSpc>
                        <a:spcAft>
                          <a:spcPts val="0"/>
                        </a:spcAft>
                        <a:buFont typeface="Symbol"/>
                        <a:buChar char=""/>
                      </a:pPr>
                      <a:r>
                        <a:rPr lang="ru-RU" sz="800">
                          <a:effectLst/>
                        </a:rPr>
                        <a:t>Brainstorming + Think, pair, share</a:t>
                      </a:r>
                      <a:endParaRPr lang="en-GB" sz="1100">
                        <a:effectLst/>
                      </a:endParaRPr>
                    </a:p>
                    <a:p>
                      <a:pPr>
                        <a:lnSpc>
                          <a:spcPct val="115000"/>
                        </a:lnSpc>
                        <a:spcAft>
                          <a:spcPts val="1000"/>
                        </a:spcAft>
                      </a:pPr>
                      <a:r>
                        <a:rPr lang="en-US" sz="800">
                          <a:effectLst/>
                        </a:rPr>
                        <a:t> </a:t>
                      </a:r>
                      <a:endParaRPr lang="en-GB" sz="1100">
                        <a:effectLst/>
                      </a:endParaRPr>
                    </a:p>
                    <a:p>
                      <a:pPr>
                        <a:lnSpc>
                          <a:spcPct val="115000"/>
                        </a:lnSpc>
                        <a:spcAft>
                          <a:spcPts val="1000"/>
                        </a:spcAft>
                      </a:pPr>
                      <a:r>
                        <a:rPr lang="en-US" sz="800">
                          <a:effectLst/>
                        </a:rPr>
                        <a:t> </a:t>
                      </a:r>
                      <a:endParaRPr lang="en-GB" sz="1100">
                        <a:effectLst/>
                      </a:endParaRPr>
                    </a:p>
                    <a:p>
                      <a:pPr>
                        <a:lnSpc>
                          <a:spcPct val="115000"/>
                        </a:lnSpc>
                        <a:spcAft>
                          <a:spcPts val="1000"/>
                        </a:spcAft>
                      </a:pPr>
                      <a:r>
                        <a:rPr lang="en-US" sz="800">
                          <a:effectLst/>
                        </a:rPr>
                        <a:t> </a:t>
                      </a:r>
                      <a:endParaRPr lang="en-GB" sz="1100">
                        <a:effectLst/>
                        <a:latin typeface="Calibri"/>
                        <a:ea typeface="Calibri"/>
                        <a:cs typeface="Times New Roman"/>
                      </a:endParaRPr>
                    </a:p>
                  </a:txBody>
                  <a:tcPr marL="68580" marR="68580" marT="0" marB="0"/>
                </a:tc>
              </a:tr>
              <a:tr h="209496">
                <a:tc gridSpan="2">
                  <a:txBody>
                    <a:bodyPr/>
                    <a:lstStyle/>
                    <a:p>
                      <a:pPr>
                        <a:lnSpc>
                          <a:spcPct val="115000"/>
                        </a:lnSpc>
                        <a:spcAft>
                          <a:spcPts val="1000"/>
                        </a:spcAft>
                      </a:pPr>
                      <a:r>
                        <a:rPr lang="en-US" sz="800">
                          <a:effectLst/>
                        </a:rPr>
                        <a:t>Assessment plan</a:t>
                      </a:r>
                      <a:endParaRPr lang="en-GB" sz="1100">
                        <a:effectLst/>
                        <a:latin typeface="Calibri"/>
                        <a:ea typeface="Calibri"/>
                        <a:cs typeface="Times New Roman"/>
                      </a:endParaRPr>
                    </a:p>
                  </a:txBody>
                  <a:tcPr marL="68580" marR="68580" marT="0" marB="0"/>
                </a:tc>
                <a:tc hMerge="1">
                  <a:txBody>
                    <a:bodyPr/>
                    <a:lstStyle/>
                    <a:p>
                      <a:endParaRPr lang="en-GB"/>
                    </a:p>
                  </a:txBody>
                  <a:tcPr/>
                </a:tc>
                <a:tc gridSpan="2">
                  <a:txBody>
                    <a:bodyPr/>
                    <a:lstStyle/>
                    <a:p>
                      <a:pPr>
                        <a:lnSpc>
                          <a:spcPct val="115000"/>
                        </a:lnSpc>
                        <a:spcAft>
                          <a:spcPts val="1000"/>
                        </a:spcAft>
                      </a:pPr>
                      <a:r>
                        <a:rPr lang="en-US" sz="800">
                          <a:effectLst/>
                        </a:rPr>
                        <a:t>Evaluation</a:t>
                      </a:r>
                      <a:endParaRPr lang="en-GB" sz="1100">
                        <a:effectLst/>
                        <a:latin typeface="Calibri"/>
                        <a:ea typeface="Calibri"/>
                        <a:cs typeface="Times New Roman"/>
                      </a:endParaRPr>
                    </a:p>
                  </a:txBody>
                  <a:tcPr marL="68580" marR="68580" marT="0" marB="0"/>
                </a:tc>
                <a:tc hMerge="1">
                  <a:txBody>
                    <a:bodyPr/>
                    <a:lstStyle/>
                    <a:p>
                      <a:endParaRPr lang="en-GB"/>
                    </a:p>
                  </a:txBody>
                  <a:tcPr/>
                </a:tc>
              </a:tr>
              <a:tr h="1947536">
                <a:tc gridSpan="2">
                  <a:txBody>
                    <a:bodyPr/>
                    <a:lstStyle/>
                    <a:p>
                      <a:pPr>
                        <a:lnSpc>
                          <a:spcPct val="115000"/>
                        </a:lnSpc>
                        <a:spcAft>
                          <a:spcPts val="1000"/>
                        </a:spcAft>
                      </a:pPr>
                      <a:r>
                        <a:rPr lang="en-US" sz="800">
                          <a:effectLst/>
                        </a:rPr>
                        <a:t>Diagnostic assessment: questions at the beginning of the lecture to evaluate the starting level of the learners. What is gender, what it is not?</a:t>
                      </a:r>
                      <a:endParaRPr lang="en-GB" sz="1100">
                        <a:effectLst/>
                      </a:endParaRPr>
                    </a:p>
                    <a:p>
                      <a:pPr>
                        <a:lnSpc>
                          <a:spcPct val="115000"/>
                        </a:lnSpc>
                        <a:spcAft>
                          <a:spcPts val="1000"/>
                        </a:spcAft>
                      </a:pPr>
                      <a:r>
                        <a:rPr lang="en-US" sz="800">
                          <a:effectLst/>
                        </a:rPr>
                        <a:t>Formative assessment: questions during the lecture. How gender perspective can be used as an operational tool? When gender perspective can be used as an operational tool?</a:t>
                      </a:r>
                      <a:endParaRPr lang="en-GB" sz="1100">
                        <a:effectLst/>
                      </a:endParaRPr>
                    </a:p>
                    <a:p>
                      <a:pPr>
                        <a:lnSpc>
                          <a:spcPct val="115000"/>
                        </a:lnSpc>
                        <a:spcAft>
                          <a:spcPts val="1000"/>
                        </a:spcAft>
                      </a:pPr>
                      <a:r>
                        <a:rPr lang="en-US" sz="800">
                          <a:effectLst/>
                        </a:rPr>
                        <a:t>Formative and summative assessment: questions during the exercise. What questions should we ask?  What should we take into consideration? Should gender perspective be used in this situation?</a:t>
                      </a:r>
                      <a:endParaRPr lang="en-GB" sz="1100">
                        <a:effectLst/>
                        <a:latin typeface="Calibri"/>
                        <a:ea typeface="Calibri"/>
                        <a:cs typeface="Times New Roman"/>
                      </a:endParaRPr>
                    </a:p>
                  </a:txBody>
                  <a:tcPr marL="68580" marR="68580" marT="0" marB="0"/>
                </a:tc>
                <a:tc hMerge="1">
                  <a:txBody>
                    <a:bodyPr/>
                    <a:lstStyle/>
                    <a:p>
                      <a:endParaRPr lang="en-GB"/>
                    </a:p>
                  </a:txBody>
                  <a:tcPr/>
                </a:tc>
                <a:tc gridSpan="2">
                  <a:txBody>
                    <a:bodyPr/>
                    <a:lstStyle/>
                    <a:p>
                      <a:pPr>
                        <a:lnSpc>
                          <a:spcPct val="115000"/>
                        </a:lnSpc>
                        <a:spcAft>
                          <a:spcPts val="1000"/>
                        </a:spcAft>
                      </a:pPr>
                      <a:r>
                        <a:rPr lang="en-US" sz="800" dirty="0">
                          <a:effectLst/>
                        </a:rPr>
                        <a:t>This lecture should be included into the course survey – learner feedback.</a:t>
                      </a:r>
                      <a:endParaRPr lang="en-GB" sz="1100" dirty="0">
                        <a:effectLst/>
                      </a:endParaRPr>
                    </a:p>
                    <a:p>
                      <a:pPr>
                        <a:lnSpc>
                          <a:spcPct val="115000"/>
                        </a:lnSpc>
                        <a:spcAft>
                          <a:spcPts val="1000"/>
                        </a:spcAft>
                      </a:pPr>
                      <a:r>
                        <a:rPr lang="en-US" sz="800" dirty="0">
                          <a:effectLst/>
                        </a:rPr>
                        <a:t>Course director should also evaluate this lecture and give feedback to NCGM (specially how this lecture is linked into the whole course and specially to the exercise part of the course)</a:t>
                      </a:r>
                      <a:endParaRPr lang="en-GB" sz="1100" dirty="0">
                        <a:effectLst/>
                        <a:latin typeface="Calibri"/>
                        <a:ea typeface="Calibri"/>
                        <a:cs typeface="Times New Roman"/>
                      </a:endParaRPr>
                    </a:p>
                  </a:txBody>
                  <a:tcPr marL="68580" marR="68580" marT="0" marB="0"/>
                </a:tc>
                <a:tc hMerge="1">
                  <a:txBody>
                    <a:bodyPr/>
                    <a:lstStyle/>
                    <a:p>
                      <a:endParaRPr lang="en-GB"/>
                    </a:p>
                  </a:txBody>
                  <a:tcPr/>
                </a:tc>
              </a:tr>
            </a:tbl>
          </a:graphicData>
        </a:graphic>
      </p:graphicFrame>
    </p:spTree>
    <p:extLst>
      <p:ext uri="{BB962C8B-B14F-4D97-AF65-F5344CB8AC3E}">
        <p14:creationId xmlns:p14="http://schemas.microsoft.com/office/powerpoint/2010/main" val="3711178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Otsikko 1"/>
          <p:cNvSpPr>
            <a:spLocks noGrp="1"/>
          </p:cNvSpPr>
          <p:nvPr>
            <p:ph type="title"/>
          </p:nvPr>
        </p:nvSpPr>
        <p:spPr bwMode="auto">
          <a:xfrm>
            <a:off x="539750" y="692150"/>
            <a:ext cx="8147050" cy="72548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smtClean="0">
                <a:ea typeface="ＭＳ Ｐゴシック"/>
                <a:cs typeface="ＭＳ Ｐゴシック"/>
              </a:rPr>
              <a:t>Different evaluation targets</a:t>
            </a:r>
          </a:p>
        </p:txBody>
      </p:sp>
      <p:sp>
        <p:nvSpPr>
          <p:cNvPr id="102402" name="Sisällön paikkamerkki 2"/>
          <p:cNvSpPr>
            <a:spLocks noGrp="1"/>
          </p:cNvSpPr>
          <p:nvPr>
            <p:ph sz="half"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smtClean="0">
                <a:ea typeface="ＭＳ Ｐゴシック"/>
                <a:cs typeface="ＭＳ Ｐゴシック"/>
              </a:rPr>
              <a:t>Students</a:t>
            </a:r>
          </a:p>
          <a:p>
            <a:pPr eaLnBrk="1" hangingPunct="1"/>
            <a:r>
              <a:rPr lang="en-US" altLang="en-US" smtClean="0">
                <a:ea typeface="ＭＳ Ｐゴシック"/>
                <a:cs typeface="ＭＳ Ｐゴシック"/>
              </a:rPr>
              <a:t>Trainers</a:t>
            </a:r>
          </a:p>
          <a:p>
            <a:pPr eaLnBrk="1" hangingPunct="1"/>
            <a:r>
              <a:rPr lang="en-US" altLang="en-US" smtClean="0">
                <a:ea typeface="ＭＳ Ｐゴシック"/>
                <a:cs typeface="ＭＳ Ｐゴシック"/>
              </a:rPr>
              <a:t>Institutions</a:t>
            </a:r>
          </a:p>
          <a:p>
            <a:pPr eaLnBrk="1" hangingPunct="1"/>
            <a:r>
              <a:rPr lang="en-US" altLang="en-US" smtClean="0">
                <a:ea typeface="ＭＳ Ｐゴシック"/>
                <a:cs typeface="ＭＳ Ｐゴシック"/>
              </a:rPr>
              <a:t>Processes</a:t>
            </a:r>
          </a:p>
          <a:p>
            <a:pPr eaLnBrk="1" hangingPunct="1"/>
            <a:endParaRPr lang="en-US" altLang="en-US" smtClean="0">
              <a:ea typeface="ＭＳ Ｐゴシック"/>
              <a:cs typeface="ＭＳ Ｐゴシック"/>
            </a:endParaRPr>
          </a:p>
          <a:p>
            <a:pPr eaLnBrk="1" hangingPunct="1"/>
            <a:r>
              <a:rPr lang="en-US" altLang="en-US" smtClean="0">
                <a:ea typeface="ＭＳ Ｐゴシック"/>
                <a:cs typeface="ＭＳ Ｐゴシック"/>
              </a:rPr>
              <a:t>Lectures</a:t>
            </a:r>
          </a:p>
          <a:p>
            <a:pPr eaLnBrk="1" hangingPunct="1"/>
            <a:r>
              <a:rPr lang="en-US" altLang="en-US" smtClean="0">
                <a:ea typeface="ＭＳ Ｐゴシック"/>
                <a:cs typeface="ＭＳ Ｐゴシック"/>
              </a:rPr>
              <a:t>Modules</a:t>
            </a:r>
          </a:p>
          <a:p>
            <a:pPr eaLnBrk="1" hangingPunct="1"/>
            <a:r>
              <a:rPr lang="en-US" altLang="en-US" smtClean="0">
                <a:ea typeface="ＭＳ Ｐゴシック"/>
                <a:cs typeface="ＭＳ Ｐゴシック"/>
              </a:rPr>
              <a:t>Courses</a:t>
            </a:r>
          </a:p>
          <a:p>
            <a:pPr eaLnBrk="1" hangingPunct="1"/>
            <a:r>
              <a:rPr lang="en-US" altLang="en-US" smtClean="0">
                <a:ea typeface="ＭＳ Ｐゴシック"/>
                <a:cs typeface="ＭＳ Ｐゴシック"/>
              </a:rPr>
              <a:t>Programmes</a:t>
            </a:r>
          </a:p>
        </p:txBody>
      </p:sp>
      <p:sp>
        <p:nvSpPr>
          <p:cNvPr id="102403" name="Sisällön paikkamerkki 3"/>
          <p:cNvSpPr>
            <a:spLocks noGrp="1"/>
          </p:cNvSpPr>
          <p:nvPr>
            <p:ph sz="half" idx="2"/>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smtClean="0">
                <a:ea typeface="ＭＳ Ｐゴシック"/>
                <a:cs typeface="ＭＳ Ｐゴシック"/>
              </a:rPr>
              <a:t>Learning outcomes</a:t>
            </a:r>
          </a:p>
          <a:p>
            <a:pPr eaLnBrk="1" hangingPunct="1"/>
            <a:r>
              <a:rPr lang="en-US" altLang="en-US" smtClean="0">
                <a:ea typeface="ＭＳ Ｐゴシック"/>
                <a:cs typeface="ＭＳ Ｐゴシック"/>
              </a:rPr>
              <a:t>Training transfer</a:t>
            </a:r>
          </a:p>
          <a:p>
            <a:pPr eaLnBrk="1" hangingPunct="1"/>
            <a:endParaRPr lang="en-US" altLang="en-US" smtClean="0">
              <a:ea typeface="ＭＳ Ｐゴシック"/>
              <a:cs typeface="ＭＳ Ｐゴシック"/>
            </a:endParaRPr>
          </a:p>
          <a:p>
            <a:pPr eaLnBrk="1" hangingPunct="1"/>
            <a:r>
              <a:rPr lang="en-US" altLang="en-US" smtClean="0">
                <a:ea typeface="ＭＳ Ｐゴシック"/>
                <a:cs typeface="ＭＳ Ｐゴシック"/>
              </a:rPr>
              <a:t>Student satisfaction</a:t>
            </a:r>
          </a:p>
          <a:p>
            <a:pPr eaLnBrk="1" hangingPunct="1"/>
            <a:r>
              <a:rPr lang="en-US" altLang="en-US" smtClean="0">
                <a:ea typeface="ＭＳ Ｐゴシック"/>
                <a:cs typeface="ＭＳ Ｐゴシック"/>
              </a:rPr>
              <a:t>Organization satisfaction</a:t>
            </a:r>
          </a:p>
          <a:p>
            <a:pPr eaLnBrk="1" hangingPunct="1"/>
            <a:endParaRPr lang="en-US" altLang="en-US" smtClean="0">
              <a:ea typeface="ＭＳ Ｐゴシック"/>
              <a:cs typeface="ＭＳ Ｐゴシック"/>
            </a:endParaRPr>
          </a:p>
          <a:p>
            <a:pPr eaLnBrk="1" hangingPunct="1"/>
            <a:r>
              <a:rPr lang="en-US" altLang="en-US" smtClean="0">
                <a:ea typeface="ＭＳ Ｐゴシック"/>
                <a:cs typeface="ＭＳ Ｐゴシック"/>
              </a:rPr>
              <a:t>Quality vs. Quantity</a:t>
            </a:r>
          </a:p>
          <a:p>
            <a:pPr eaLnBrk="1" hangingPunct="1"/>
            <a:r>
              <a:rPr lang="en-US" altLang="en-US" smtClean="0">
                <a:ea typeface="ＭＳ Ｐゴシック"/>
                <a:cs typeface="ＭＳ Ｐゴシック"/>
              </a:rPr>
              <a:t>Progress vs. end state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Otsikko 1"/>
          <p:cNvSpPr>
            <a:spLocks noGrp="1"/>
          </p:cNvSpPr>
          <p:nvPr>
            <p:ph type="title"/>
          </p:nvPr>
        </p:nvSpPr>
        <p:spPr bwMode="auto">
          <a:xfrm>
            <a:off x="468313" y="765175"/>
            <a:ext cx="8229600" cy="93503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smtClean="0">
                <a:ea typeface="ＭＳ Ｐゴシック"/>
                <a:cs typeface="ＭＳ Ｐゴシック"/>
              </a:rPr>
              <a:t>How to collect data and information…</a:t>
            </a:r>
          </a:p>
        </p:txBody>
      </p:sp>
      <p:sp>
        <p:nvSpPr>
          <p:cNvPr id="104450" name="Sisällön paikkamerkki 2"/>
          <p:cNvSpPr>
            <a:spLocks noGrp="1"/>
          </p:cNvSpPr>
          <p:nvPr>
            <p:ph idx="1"/>
          </p:nvPr>
        </p:nvSpPr>
        <p:spPr bwMode="auto">
          <a:xfrm>
            <a:off x="457200" y="1916113"/>
            <a:ext cx="8229600" cy="42100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smtClean="0">
                <a:ea typeface="ＭＳ Ｐゴシック"/>
                <a:cs typeface="ＭＳ Ｐゴシック"/>
              </a:rPr>
              <a:t>Questionnaires</a:t>
            </a:r>
          </a:p>
          <a:p>
            <a:pPr eaLnBrk="1" hangingPunct="1"/>
            <a:r>
              <a:rPr lang="en-US" altLang="en-US" smtClean="0">
                <a:ea typeface="ＭＳ Ｐゴシック"/>
                <a:cs typeface="ＭＳ Ｐゴシック"/>
              </a:rPr>
              <a:t>Surveys</a:t>
            </a:r>
          </a:p>
          <a:p>
            <a:pPr eaLnBrk="1" hangingPunct="1"/>
            <a:r>
              <a:rPr lang="en-US" altLang="en-US" smtClean="0">
                <a:ea typeface="ＭＳ Ｐゴシック"/>
                <a:cs typeface="ＭＳ Ｐゴシック"/>
              </a:rPr>
              <a:t>Interviews</a:t>
            </a:r>
          </a:p>
          <a:p>
            <a:pPr eaLnBrk="1" hangingPunct="1"/>
            <a:r>
              <a:rPr lang="en-US" altLang="en-US" smtClean="0">
                <a:ea typeface="ＭＳ Ｐゴシック"/>
                <a:cs typeface="ＭＳ Ｐゴシック"/>
              </a:rPr>
              <a:t>Focus groups</a:t>
            </a:r>
          </a:p>
          <a:p>
            <a:pPr eaLnBrk="1" hangingPunct="1"/>
            <a:r>
              <a:rPr lang="en-US" altLang="en-US" smtClean="0">
                <a:ea typeface="ＭＳ Ｐゴシック"/>
                <a:cs typeface="ＭＳ Ｐゴシック"/>
              </a:rPr>
              <a:t>Seminars</a:t>
            </a:r>
          </a:p>
          <a:p>
            <a:pPr eaLnBrk="1" hangingPunct="1"/>
            <a:r>
              <a:rPr lang="en-US" altLang="en-US" smtClean="0">
                <a:ea typeface="ＭＳ Ｐゴシック"/>
                <a:cs typeface="ＭＳ Ｐゴシック"/>
              </a:rPr>
              <a:t>Hot Wash Up</a:t>
            </a:r>
          </a:p>
          <a:p>
            <a:pPr eaLnBrk="1" hangingPunct="1"/>
            <a:r>
              <a:rPr lang="en-US" altLang="en-US" smtClean="0">
                <a:ea typeface="ＭＳ Ｐゴシック"/>
                <a:cs typeface="ＭＳ Ｐゴシック"/>
              </a:rPr>
              <a:t>And Others…</a:t>
            </a:r>
          </a:p>
          <a:p>
            <a:pPr eaLnBrk="1" hangingPunct="1"/>
            <a:endParaRPr lang="fi-FI" altLang="en-US" smtClean="0">
              <a:ea typeface="ＭＳ Ｐゴシック"/>
              <a:cs typeface="ＭＳ Ｐゴシック"/>
            </a:endParaRPr>
          </a:p>
        </p:txBody>
      </p:sp>
      <p:pic>
        <p:nvPicPr>
          <p:cNvPr id="104451" name="Picture 5" descr="test"/>
          <p:cNvPicPr>
            <a:picLocks noChangeAspect="1" noChangeArrowheads="1"/>
          </p:cNvPicPr>
          <p:nvPr/>
        </p:nvPicPr>
        <p:blipFill>
          <a:blip r:embed="rId3"/>
          <a:srcRect/>
          <a:stretch>
            <a:fillRect/>
          </a:stretch>
        </p:blipFill>
        <p:spPr bwMode="auto">
          <a:xfrm>
            <a:off x="5586413" y="1989138"/>
            <a:ext cx="2376487" cy="338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2"/>
          <p:cNvPicPr>
            <a:picLocks noChangeAspect="1" noChangeArrowheads="1"/>
          </p:cNvPicPr>
          <p:nvPr/>
        </p:nvPicPr>
        <p:blipFill>
          <a:blip r:embed="rId3"/>
          <a:srcRect/>
          <a:stretch>
            <a:fillRect/>
          </a:stretch>
        </p:blipFill>
        <p:spPr bwMode="auto">
          <a:xfrm>
            <a:off x="827088" y="685800"/>
            <a:ext cx="7704137" cy="61118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Otsikko 1"/>
          <p:cNvSpPr>
            <a:spLocks noGrp="1"/>
          </p:cNvSpPr>
          <p:nvPr>
            <p:ph type="title"/>
          </p:nvPr>
        </p:nvSpPr>
        <p:spPr bwMode="auto">
          <a:xfrm>
            <a:off x="684213" y="836613"/>
            <a:ext cx="8229600" cy="936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ea typeface="ＭＳ Ｐゴシック" pitchFamily="34" charset="-128"/>
              </a:rPr>
              <a:t>The Transfer of Training</a:t>
            </a:r>
            <a:br>
              <a:rPr lang="en-US" altLang="en-US" smtClean="0">
                <a:ea typeface="ＭＳ Ｐゴシック" pitchFamily="34" charset="-128"/>
              </a:rPr>
            </a:br>
            <a:r>
              <a:rPr lang="en-US" altLang="en-US" sz="2400" smtClean="0">
                <a:ea typeface="ＭＳ Ｐゴシック" pitchFamily="34" charset="-128"/>
              </a:rPr>
              <a:t>Nato Directive BI SC 75-7</a:t>
            </a:r>
            <a:endParaRPr lang="en-US" altLang="en-US" sz="2400" b="1" smtClean="0">
              <a:ea typeface="ＭＳ Ｐゴシック" pitchFamily="34" charset="-128"/>
            </a:endParaRPr>
          </a:p>
        </p:txBody>
      </p:sp>
      <p:sp>
        <p:nvSpPr>
          <p:cNvPr id="82947" name="Sisällön paikkamerkki 2"/>
          <p:cNvSpPr>
            <a:spLocks noGrp="1"/>
          </p:cNvSpPr>
          <p:nvPr>
            <p:ph idx="1"/>
          </p:nvPr>
        </p:nvSpPr>
        <p:spPr bwMode="auto">
          <a:xfrm>
            <a:off x="457200" y="2133600"/>
            <a:ext cx="8229600" cy="3992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ea typeface="ＭＳ Ｐゴシック" pitchFamily="34" charset="-128"/>
              </a:rPr>
              <a:t>..is the </a:t>
            </a:r>
            <a:r>
              <a:rPr lang="en-US" altLang="en-US" b="1" dirty="0" smtClean="0">
                <a:ea typeface="ＭＳ Ｐゴシック" pitchFamily="34" charset="-128"/>
              </a:rPr>
              <a:t>effective</a:t>
            </a:r>
            <a:r>
              <a:rPr lang="en-US" altLang="en-US" dirty="0" smtClean="0">
                <a:ea typeface="ＭＳ Ｐゴシック" pitchFamily="34" charset="-128"/>
              </a:rPr>
              <a:t> and continuing </a:t>
            </a:r>
            <a:r>
              <a:rPr lang="en-US" altLang="en-US" b="1" dirty="0" smtClean="0">
                <a:ea typeface="ＭＳ Ｐゴシック" pitchFamily="34" charset="-128"/>
              </a:rPr>
              <a:t>application</a:t>
            </a:r>
            <a:r>
              <a:rPr lang="en-US" altLang="en-US" dirty="0" smtClean="0">
                <a:ea typeface="ＭＳ Ｐゴシック" pitchFamily="34" charset="-128"/>
              </a:rPr>
              <a:t>, </a:t>
            </a:r>
            <a:r>
              <a:rPr lang="en-US" altLang="en-US" b="1" dirty="0" smtClean="0">
                <a:ea typeface="ＭＳ Ｐゴシック" pitchFamily="34" charset="-128"/>
              </a:rPr>
              <a:t>by learners to the workforce or into operations</a:t>
            </a:r>
            <a:r>
              <a:rPr lang="en-US" altLang="en-US" dirty="0" smtClean="0">
                <a:ea typeface="ＭＳ Ｐゴシック" pitchFamily="34" charset="-128"/>
              </a:rPr>
              <a:t>, of the knowledge, skills and competencies gained in education and training. </a:t>
            </a:r>
          </a:p>
          <a:p>
            <a:endParaRPr lang="fi-FI" altLang="en-US" dirty="0" smtClean="0">
              <a:ea typeface="ＭＳ Ｐゴシック" pitchFamily="34" charset="-128"/>
            </a:endParaRPr>
          </a:p>
        </p:txBody>
      </p:sp>
    </p:spTree>
    <p:extLst>
      <p:ext uri="{BB962C8B-B14F-4D97-AF65-F5344CB8AC3E}">
        <p14:creationId xmlns:p14="http://schemas.microsoft.com/office/powerpoint/2010/main" val="7708713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Otsikko 3"/>
          <p:cNvSpPr>
            <a:spLocks noGrp="1"/>
          </p:cNvSpPr>
          <p:nvPr>
            <p:ph type="ctr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b="1" smtClean="0">
                <a:ea typeface="ＭＳ Ｐゴシック"/>
                <a:cs typeface="ＭＳ Ｐゴシック"/>
              </a:rPr>
              <a:t>FEEDBACK</a:t>
            </a:r>
            <a:br>
              <a:rPr lang="en-US" altLang="en-US" b="1" smtClean="0">
                <a:ea typeface="ＭＳ Ｐゴシック"/>
                <a:cs typeface="ＭＳ Ｐゴシック"/>
              </a:rPr>
            </a:br>
            <a:r>
              <a:rPr lang="en-US" altLang="en-US" b="1" smtClean="0">
                <a:ea typeface="ＭＳ Ｐゴシック"/>
                <a:cs typeface="ＭＳ Ｐゴシック"/>
              </a:rPr>
              <a:t/>
            </a:r>
            <a:br>
              <a:rPr lang="en-US" altLang="en-US" b="1" smtClean="0">
                <a:ea typeface="ＭＳ Ｐゴシック"/>
                <a:cs typeface="ＭＳ Ｐゴシック"/>
              </a:rPr>
            </a:br>
            <a:r>
              <a:rPr lang="en-US" b="1" smtClean="0">
                <a:ea typeface="ＭＳ Ｐゴシック"/>
                <a:cs typeface="ＭＳ Ｐゴシック"/>
              </a:rPr>
              <a:t>How to give constructive feedback?</a:t>
            </a:r>
            <a:br>
              <a:rPr lang="en-US" b="1" smtClean="0">
                <a:ea typeface="ＭＳ Ｐゴシック"/>
                <a:cs typeface="ＭＳ Ｐゴシック"/>
              </a:rPr>
            </a:br>
            <a:endParaRPr lang="en-US" altLang="en-US" b="1"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09" name="Rubrik 1"/>
          <p:cNvSpPr>
            <a:spLocks noGrp="1"/>
          </p:cNvSpPr>
          <p:nvPr>
            <p:ph type="title"/>
          </p:nvPr>
        </p:nvSpPr>
        <p:spPr bwMode="auto">
          <a:xfrm>
            <a:off x="468313" y="692150"/>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smtClean="0">
                <a:ea typeface="ＭＳ Ｐゴシック"/>
                <a:cs typeface="ＭＳ Ｐゴシック"/>
              </a:rPr>
              <a:t>Feedback</a:t>
            </a:r>
          </a:p>
        </p:txBody>
      </p:sp>
      <p:sp>
        <p:nvSpPr>
          <p:cNvPr id="94210" name="Platshållare för innehåll 2"/>
          <p:cNvSpPr>
            <a:spLocks noGrp="1"/>
          </p:cNvSpPr>
          <p:nvPr>
            <p:ph idx="1"/>
          </p:nvPr>
        </p:nvSpPr>
        <p:spPr bwMode="auto">
          <a:xfrm>
            <a:off x="468313" y="1700213"/>
            <a:ext cx="8229600" cy="42100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smtClean="0">
                <a:ea typeface="ＭＳ Ｐゴシック"/>
                <a:cs typeface="ＭＳ Ｐゴシック"/>
              </a:rPr>
              <a:t>Start with the positive</a:t>
            </a:r>
          </a:p>
          <a:p>
            <a:pPr eaLnBrk="1" hangingPunct="1"/>
            <a:r>
              <a:rPr lang="en-US" altLang="en-US" smtClean="0">
                <a:ea typeface="ＭＳ Ｐゴシック"/>
                <a:cs typeface="ＭＳ Ｐゴシック"/>
              </a:rPr>
              <a:t>Be constructive, give examples and ideas for improvement</a:t>
            </a:r>
          </a:p>
          <a:p>
            <a:pPr eaLnBrk="1" hangingPunct="1"/>
            <a:r>
              <a:rPr lang="en-US" altLang="en-US" smtClean="0">
                <a:ea typeface="ＭＳ Ｐゴシック"/>
                <a:cs typeface="ＭＳ Ｐゴシック"/>
              </a:rPr>
              <a:t>Be concrete, specific, factual</a:t>
            </a:r>
          </a:p>
          <a:p>
            <a:pPr eaLnBrk="1" hangingPunct="1"/>
            <a:r>
              <a:rPr lang="en-US" altLang="en-US" smtClean="0">
                <a:ea typeface="ＭＳ Ｐゴシック"/>
                <a:cs typeface="ＭＳ Ｐゴシック"/>
              </a:rPr>
              <a:t>Make sure you are understood</a:t>
            </a:r>
          </a:p>
          <a:p>
            <a:pPr eaLnBrk="1" hangingPunct="1"/>
            <a:r>
              <a:rPr lang="en-US" altLang="en-US" smtClean="0">
                <a:ea typeface="ＭＳ Ｐゴシック"/>
                <a:cs typeface="ＭＳ Ｐゴシック"/>
              </a:rPr>
              <a:t>Gender - build confidence,                               not insecurity</a:t>
            </a:r>
          </a:p>
          <a:p>
            <a:pPr eaLnBrk="1" hangingPunct="1"/>
            <a:r>
              <a:rPr lang="en-US" altLang="en-US" smtClean="0">
                <a:ea typeface="ＭＳ Ｐゴシック"/>
                <a:cs typeface="ＭＳ Ｐゴシック"/>
              </a:rPr>
              <a:t>Feedback is a GIFT </a:t>
            </a:r>
          </a:p>
          <a:p>
            <a:pPr eaLnBrk="1" hangingPunct="1"/>
            <a:endParaRPr lang="en-US" altLang="en-US" smtClean="0">
              <a:ea typeface="ＭＳ Ｐゴシック"/>
              <a:cs typeface="ＭＳ Ｐゴシック"/>
            </a:endParaRPr>
          </a:p>
          <a:p>
            <a:pPr eaLnBrk="1" hangingPunct="1"/>
            <a:endParaRPr lang="en-US" altLang="en-US" smtClean="0">
              <a:ea typeface="ＭＳ Ｐゴシック"/>
              <a:cs typeface="ＭＳ Ｐゴシック"/>
            </a:endParaRPr>
          </a:p>
        </p:txBody>
      </p:sp>
      <p:pic>
        <p:nvPicPr>
          <p:cNvPr id="94211" name="Picture 3" descr="Feedback3.jpg"/>
          <p:cNvPicPr>
            <a:picLocks noChangeAspect="1"/>
          </p:cNvPicPr>
          <p:nvPr/>
        </p:nvPicPr>
        <p:blipFill>
          <a:blip r:embed="rId3"/>
          <a:srcRect/>
          <a:stretch>
            <a:fillRect/>
          </a:stretch>
        </p:blipFill>
        <p:spPr bwMode="auto">
          <a:xfrm>
            <a:off x="5724525" y="3716338"/>
            <a:ext cx="2832100" cy="28098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2590800"/>
            <a:ext cx="3886200" cy="2667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96258" name="Rubrik 1"/>
          <p:cNvSpPr>
            <a:spLocks noGrp="1"/>
          </p:cNvSpPr>
          <p:nvPr>
            <p:ph type="title"/>
          </p:nvPr>
        </p:nvSpPr>
        <p:spPr bwMode="auto">
          <a:xfrm>
            <a:off x="468313" y="692150"/>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smtClean="0">
                <a:ea typeface="ＭＳ Ｐゴシック"/>
                <a:cs typeface="ＭＳ Ｐゴシック"/>
              </a:rPr>
              <a:t>A Feedback tool</a:t>
            </a:r>
          </a:p>
        </p:txBody>
      </p:sp>
      <p:sp>
        <p:nvSpPr>
          <p:cNvPr id="3" name="Platshållare för innehåll 2"/>
          <p:cNvSpPr>
            <a:spLocks noGrp="1"/>
          </p:cNvSpPr>
          <p:nvPr>
            <p:ph idx="1"/>
          </p:nvPr>
        </p:nvSpPr>
        <p:spPr>
          <a:xfrm>
            <a:off x="457200" y="1916113"/>
            <a:ext cx="8229600" cy="4210050"/>
          </a:xfrm>
        </p:spPr>
        <p:txBody>
          <a:bodyPr>
            <a:normAutofit/>
          </a:bodyPr>
          <a:lstStyle/>
          <a:p>
            <a:pPr eaLnBrk="1" hangingPunct="1">
              <a:defRPr/>
            </a:pPr>
            <a:endParaRPr lang="en-US" sz="3200" dirty="0" smtClean="0"/>
          </a:p>
          <a:p>
            <a:pPr eaLnBrk="1" hangingPunct="1">
              <a:defRPr/>
            </a:pPr>
            <a:endParaRPr lang="en-US" sz="3200" dirty="0" smtClean="0">
              <a:solidFill>
                <a:srgbClr val="00B050"/>
              </a:solidFill>
              <a:effectLst>
                <a:outerShdw blurRad="38100" dist="38100" dir="2700000" algn="tl">
                  <a:srgbClr val="000000">
                    <a:alpha val="43137"/>
                  </a:srgbClr>
                </a:outerShdw>
              </a:effectLst>
            </a:endParaRPr>
          </a:p>
          <a:p>
            <a:pPr eaLnBrk="1" hangingPunct="1">
              <a:defRPr/>
            </a:pPr>
            <a:r>
              <a:rPr lang="en-US" sz="3200" dirty="0" smtClean="0">
                <a:solidFill>
                  <a:srgbClr val="00B050"/>
                </a:solidFill>
                <a:effectLst>
                  <a:outerShdw blurRad="38100" dist="38100" dir="2700000" algn="tl">
                    <a:srgbClr val="000000">
                      <a:alpha val="43137"/>
                    </a:srgbClr>
                  </a:outerShdw>
                </a:effectLst>
              </a:rPr>
              <a:t>Keep / Continue</a:t>
            </a:r>
          </a:p>
          <a:p>
            <a:pPr eaLnBrk="1" hangingPunct="1">
              <a:defRPr/>
            </a:pPr>
            <a:r>
              <a:rPr lang="en-US" sz="3200" dirty="0" smtClean="0">
                <a:solidFill>
                  <a:srgbClr val="FFFF00"/>
                </a:solidFill>
                <a:effectLst>
                  <a:outerShdw blurRad="38100" dist="38100" dir="2700000" algn="tl">
                    <a:srgbClr val="000000">
                      <a:alpha val="43137"/>
                    </a:srgbClr>
                  </a:outerShdw>
                </a:effectLst>
              </a:rPr>
              <a:t>Improve / Consider</a:t>
            </a:r>
          </a:p>
          <a:p>
            <a:pPr eaLnBrk="1" hangingPunct="1">
              <a:defRPr/>
            </a:pPr>
            <a:r>
              <a:rPr lang="en-US" sz="3200" dirty="0" smtClean="0">
                <a:solidFill>
                  <a:srgbClr val="FF0000"/>
                </a:solidFill>
                <a:effectLst>
                  <a:outerShdw blurRad="38100" dist="38100" dir="2700000" algn="tl">
                    <a:srgbClr val="000000">
                      <a:alpha val="43137"/>
                    </a:srgbClr>
                  </a:outerShdw>
                </a:effectLst>
              </a:rPr>
              <a:t>Avoid / Delete</a:t>
            </a:r>
            <a:endParaRPr lang="en-US" sz="3200" dirty="0">
              <a:solidFill>
                <a:srgbClr val="FF0000"/>
              </a:solidFill>
              <a:effectLst>
                <a:outerShdw blurRad="38100" dist="38100" dir="2700000" algn="tl">
                  <a:srgbClr val="000000">
                    <a:alpha val="43137"/>
                  </a:srgbClr>
                </a:outerShdw>
              </a:effectLst>
            </a:endParaRPr>
          </a:p>
        </p:txBody>
      </p:sp>
      <p:pic>
        <p:nvPicPr>
          <p:cNvPr id="96260" name="Picture 3" descr="Stoplight.jpg"/>
          <p:cNvPicPr>
            <a:picLocks noChangeAspect="1"/>
          </p:cNvPicPr>
          <p:nvPr/>
        </p:nvPicPr>
        <p:blipFill>
          <a:blip r:embed="rId3"/>
          <a:srcRect/>
          <a:stretch>
            <a:fillRect/>
          </a:stretch>
        </p:blipFill>
        <p:spPr bwMode="auto">
          <a:xfrm>
            <a:off x="5465763" y="2133600"/>
            <a:ext cx="3013075" cy="3762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685800" y="1125538"/>
            <a:ext cx="7772400" cy="685800"/>
          </a:xfrm>
        </p:spPr>
        <p:txBody>
          <a:bodyPr/>
          <a:lstStyle/>
          <a:p>
            <a:pPr>
              <a:lnSpc>
                <a:spcPts val="3300"/>
              </a:lnSpc>
              <a:tabLst>
                <a:tab pos="6281738" algn="l"/>
              </a:tabLst>
            </a:pPr>
            <a:r>
              <a:rPr lang="en-US" altLang="en-US" sz="3200" b="1" smtClean="0"/>
              <a:t>Dynamics of Instructional Systems Design</a:t>
            </a:r>
            <a:br>
              <a:rPr lang="en-US" altLang="en-US" sz="3200" b="1" smtClean="0"/>
            </a:br>
            <a:r>
              <a:rPr lang="en-US" altLang="en-US" sz="3200" b="1" smtClean="0"/>
              <a:t>- </a:t>
            </a:r>
            <a:r>
              <a:rPr lang="en-US" altLang="en-US" sz="2800" b="1" smtClean="0"/>
              <a:t>An Introduction -</a:t>
            </a:r>
            <a:r>
              <a:rPr lang="en-US" altLang="en-US" sz="3200" b="1" smtClean="0"/>
              <a:t/>
            </a:r>
            <a:br>
              <a:rPr lang="en-US" altLang="en-US" sz="3200" b="1" smtClean="0"/>
            </a:br>
            <a:endParaRPr lang="en-US" altLang="en-US" sz="3200" b="1" smtClean="0"/>
          </a:p>
        </p:txBody>
      </p:sp>
      <p:pic>
        <p:nvPicPr>
          <p:cNvPr id="51203" name="Content Placeholder 3" descr="ADDIE_model.jpg"/>
          <p:cNvPicPr>
            <a:picLocks noGrp="1" noChangeAspect="1"/>
          </p:cNvPicPr>
          <p:nvPr>
            <p:ph idx="1"/>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a:xfrm>
            <a:off x="1985963" y="2133600"/>
            <a:ext cx="5172075" cy="4564063"/>
          </a:xfrm>
        </p:spPr>
      </p:pic>
      <p:grpSp>
        <p:nvGrpSpPr>
          <p:cNvPr id="51204" name="Grupp 7"/>
          <p:cNvGrpSpPr>
            <a:grpSpLocks/>
          </p:cNvGrpSpPr>
          <p:nvPr/>
        </p:nvGrpSpPr>
        <p:grpSpPr bwMode="auto">
          <a:xfrm>
            <a:off x="0" y="0"/>
            <a:ext cx="9144000" cy="620713"/>
            <a:chOff x="792" y="6264696"/>
            <a:chExt cx="9180512" cy="620688"/>
          </a:xfrm>
        </p:grpSpPr>
        <p:sp>
          <p:nvSpPr>
            <p:cNvPr id="6"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dirty="0">
                <a:solidFill>
                  <a:prstClr val="white"/>
                </a:solidFill>
              </a:endParaRPr>
            </a:p>
          </p:txBody>
        </p:sp>
        <p:pic>
          <p:nvPicPr>
            <p:cNvPr id="51206" name="Picture 2" descr="I:\Central\LG\5 SWEDINT\2 Internt\17 Infotjänst_Plans\05 Övrigt\Loggor\NCGM\NCGM-LOGGA_CS5 frilag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6309320"/>
              <a:ext cx="480376" cy="48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Text Box 23"/>
            <p:cNvSpPr txBox="1">
              <a:spLocks noChangeArrowheads="1"/>
            </p:cNvSpPr>
            <p:nvPr/>
          </p:nvSpPr>
          <p:spPr bwMode="auto">
            <a:xfrm>
              <a:off x="540344" y="6435336"/>
              <a:ext cx="3600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800">
                  <a:solidFill>
                    <a:schemeClr val="tx1"/>
                  </a:solidFill>
                  <a:latin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eaLnBrk="1" hangingPunct="1">
                <a:spcBef>
                  <a:spcPct val="50000"/>
                </a:spcBef>
                <a:buFontTx/>
                <a:buNone/>
              </a:pPr>
              <a:r>
                <a:rPr lang="sv-SE" altLang="fi-FI" sz="900" b="1">
                  <a:solidFill>
                    <a:srgbClr val="FFFFFF"/>
                  </a:solidFill>
                  <a:ea typeface="MS PGothic" pitchFamily="34" charset="-128"/>
                  <a:cs typeface="Arial" pitchFamily="34" charset="0"/>
                </a:rPr>
                <a:t>NORDIC CENTRE FOR GENDER IN MILITARY OPERATIONS</a:t>
              </a:r>
              <a:endParaRPr lang="en-US" altLang="fi-FI" sz="900" b="1">
                <a:solidFill>
                  <a:srgbClr val="FFFFFF"/>
                </a:solidFill>
                <a:ea typeface="MS PGothic" pitchFamily="34" charset="-128"/>
                <a:cs typeface="Arial" pitchFamily="34" charset="0"/>
              </a:endParaRPr>
            </a:p>
          </p:txBody>
        </p:sp>
      </p:grpSp>
    </p:spTree>
    <p:extLst>
      <p:ext uri="{BB962C8B-B14F-4D97-AF65-F5344CB8AC3E}">
        <p14:creationId xmlns:p14="http://schemas.microsoft.com/office/powerpoint/2010/main" val="3173737250"/>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Otsikko 1"/>
          <p:cNvSpPr>
            <a:spLocks noGrp="1"/>
          </p:cNvSpPr>
          <p:nvPr>
            <p:ph type="title"/>
          </p:nvPr>
        </p:nvSpPr>
        <p:spPr bwMode="auto">
          <a:xfrm>
            <a:off x="468313" y="765175"/>
            <a:ext cx="8229600" cy="93503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smtClean="0">
                <a:ea typeface="ＭＳ Ｐゴシック"/>
                <a:cs typeface="ＭＳ Ｐゴシック"/>
              </a:rPr>
              <a:t>Summary</a:t>
            </a:r>
          </a:p>
        </p:txBody>
      </p:sp>
      <p:sp>
        <p:nvSpPr>
          <p:cNvPr id="3" name="Sisällön paikkamerkki 2"/>
          <p:cNvSpPr>
            <a:spLocks noGrp="1"/>
          </p:cNvSpPr>
          <p:nvPr>
            <p:ph idx="1"/>
          </p:nvPr>
        </p:nvSpPr>
        <p:spPr>
          <a:xfrm>
            <a:off x="457200" y="1916113"/>
            <a:ext cx="8229600" cy="4210050"/>
          </a:xfrm>
        </p:spPr>
        <p:txBody>
          <a:bodyPr/>
          <a:lstStyle/>
          <a:p>
            <a:pPr eaLnBrk="1" hangingPunct="1">
              <a:defRPr/>
            </a:pPr>
            <a:r>
              <a:rPr lang="en-US" sz="3200" dirty="0" smtClean="0"/>
              <a:t>Assessment – quality control of the outcome</a:t>
            </a:r>
          </a:p>
          <a:p>
            <a:pPr eaLnBrk="1" hangingPunct="1">
              <a:defRPr/>
            </a:pPr>
            <a:endParaRPr lang="en-US" sz="3200" dirty="0"/>
          </a:p>
          <a:p>
            <a:pPr eaLnBrk="1" hangingPunct="1">
              <a:defRPr/>
            </a:pPr>
            <a:r>
              <a:rPr lang="en-US" sz="3200" dirty="0" smtClean="0"/>
              <a:t>Continuous </a:t>
            </a:r>
            <a:r>
              <a:rPr lang="en-US" sz="3200" dirty="0"/>
              <a:t>Improvement requires </a:t>
            </a:r>
            <a:r>
              <a:rPr lang="en-US" sz="3200" dirty="0" smtClean="0"/>
              <a:t>Evaluation</a:t>
            </a:r>
          </a:p>
          <a:p>
            <a:pPr eaLnBrk="1" hangingPunct="1">
              <a:defRPr/>
            </a:pPr>
            <a:endParaRPr lang="en-US" sz="3200" dirty="0"/>
          </a:p>
          <a:p>
            <a:pPr eaLnBrk="1" hangingPunct="1">
              <a:defRPr/>
            </a:pPr>
            <a:r>
              <a:rPr lang="en-US" sz="3200" dirty="0"/>
              <a:t>Feedback is a gift</a:t>
            </a:r>
          </a:p>
          <a:p>
            <a:pPr eaLnBrk="1" hangingPunct="1">
              <a:defRPr/>
            </a:pPr>
            <a:endParaRPr lang="en-US" sz="3200" dirty="0"/>
          </a:p>
          <a:p>
            <a:pPr eaLnBrk="1" hangingPunct="1">
              <a:defRPr/>
            </a:pPr>
            <a:endParaRPr lang="en-US" sz="3200" dirty="0" smtClean="0"/>
          </a:p>
          <a:p>
            <a:pPr eaLnBrk="1" hangingPunct="1">
              <a:defRPr/>
            </a:pPr>
            <a:endParaRPr lang="en-US" sz="3200" dirty="0"/>
          </a:p>
          <a:p>
            <a:pPr eaLnBrk="1" hangingPunct="1">
              <a:defRPr/>
            </a:pPr>
            <a:endParaRPr lang="en-US" sz="3200" dirty="0" smtClean="0"/>
          </a:p>
          <a:p>
            <a:pPr marL="0" indent="0" eaLnBrk="1" hangingPunct="1">
              <a:buFont typeface="Arial" pitchFamily="34" charset="0"/>
              <a:buNone/>
              <a:defRPr/>
            </a:pPr>
            <a:endParaRPr 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1" name="Grupp 7"/>
          <p:cNvGrpSpPr>
            <a:grpSpLocks/>
          </p:cNvGrpSpPr>
          <p:nvPr/>
        </p:nvGrpSpPr>
        <p:grpSpPr bwMode="auto">
          <a:xfrm>
            <a:off x="0" y="0"/>
            <a:ext cx="9144000" cy="620713"/>
            <a:chOff x="792" y="6264696"/>
            <a:chExt cx="9180512" cy="620688"/>
          </a:xfrm>
        </p:grpSpPr>
        <p:sp>
          <p:nvSpPr>
            <p:cNvPr id="5"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dirty="0"/>
            </a:p>
          </p:txBody>
        </p:sp>
        <p:pic>
          <p:nvPicPr>
            <p:cNvPr id="81926" name="Picture 2" descr="I:\Central\LG\5 SWEDINT\2 Internt\17 Infotjänst_Plans\05 Övrigt\Loggor\NCGM\NCGM-LOGGA_CS5 frilagd.png"/>
            <p:cNvPicPr>
              <a:picLocks noChangeAspect="1" noChangeArrowheads="1"/>
            </p:cNvPicPr>
            <p:nvPr/>
          </p:nvPicPr>
          <p:blipFill>
            <a:blip r:embed="rId3"/>
            <a:srcRect/>
            <a:stretch>
              <a:fillRect/>
            </a:stretch>
          </p:blipFill>
          <p:spPr bwMode="auto">
            <a:xfrm>
              <a:off x="107504" y="6309320"/>
              <a:ext cx="480376" cy="482220"/>
            </a:xfrm>
            <a:prstGeom prst="rect">
              <a:avLst/>
            </a:prstGeom>
            <a:noFill/>
            <a:ln w="9525">
              <a:noFill/>
              <a:miter lim="800000"/>
              <a:headEnd/>
              <a:tailEnd/>
            </a:ln>
          </p:spPr>
        </p:pic>
        <p:sp>
          <p:nvSpPr>
            <p:cNvPr id="81927" name="Text Box 23"/>
            <p:cNvSpPr txBox="1">
              <a:spLocks noChangeArrowheads="1"/>
            </p:cNvSpPr>
            <p:nvPr/>
          </p:nvSpPr>
          <p:spPr bwMode="auto">
            <a:xfrm>
              <a:off x="540344" y="6435336"/>
              <a:ext cx="3600400" cy="230188"/>
            </a:xfrm>
            <a:prstGeom prst="rect">
              <a:avLst/>
            </a:prstGeom>
            <a:noFill/>
            <a:ln w="9525">
              <a:noFill/>
              <a:miter lim="800000"/>
              <a:headEnd/>
              <a:tailEnd/>
            </a:ln>
          </p:spPr>
          <p:txBody>
            <a:bodyPr/>
            <a:lstStyle/>
            <a:p>
              <a:pPr>
                <a:spcBef>
                  <a:spcPct val="50000"/>
                </a:spcBef>
              </a:pPr>
              <a:r>
                <a:rPr lang="sv-SE" altLang="fi-FI" sz="900" b="1">
                  <a:solidFill>
                    <a:schemeClr val="bg1"/>
                  </a:solidFill>
                  <a:ea typeface="ＭＳ Ｐゴシック"/>
                  <a:cs typeface="Arial" charset="0"/>
                </a:rPr>
                <a:t>NORDIC CENTRE FOR GENDER IN MILITARY OPERATIONS</a:t>
              </a:r>
              <a:endParaRPr lang="en-US" altLang="fi-FI" sz="900" b="1">
                <a:solidFill>
                  <a:schemeClr val="bg1"/>
                </a:solidFill>
                <a:ea typeface="ＭＳ Ｐゴシック"/>
                <a:cs typeface="Arial" charset="0"/>
              </a:endParaRPr>
            </a:p>
          </p:txBody>
        </p:sp>
      </p:grpSp>
      <p:sp>
        <p:nvSpPr>
          <p:cNvPr id="81922" name="Text Box 23"/>
          <p:cNvSpPr txBox="1">
            <a:spLocks noChangeArrowheads="1"/>
          </p:cNvSpPr>
          <p:nvPr/>
        </p:nvSpPr>
        <p:spPr bwMode="auto">
          <a:xfrm>
            <a:off x="5508625" y="169863"/>
            <a:ext cx="3600450" cy="230187"/>
          </a:xfrm>
          <a:prstGeom prst="rect">
            <a:avLst/>
          </a:prstGeom>
          <a:noFill/>
          <a:ln w="9525">
            <a:noFill/>
            <a:miter lim="800000"/>
            <a:headEnd/>
            <a:tailEnd/>
          </a:ln>
        </p:spPr>
        <p:txBody>
          <a:bodyPr/>
          <a:lstStyle/>
          <a:p>
            <a:pPr algn="r">
              <a:spcBef>
                <a:spcPct val="50000"/>
              </a:spcBef>
            </a:pPr>
            <a:r>
              <a:rPr lang="sv-SE" altLang="fi-FI" sz="900" b="1">
                <a:solidFill>
                  <a:schemeClr val="bg1"/>
                </a:solidFill>
                <a:ea typeface="ＭＳ Ｐゴシック"/>
                <a:cs typeface="Arial" charset="0"/>
              </a:rPr>
              <a:t>www.mil.se/swedint</a:t>
            </a:r>
            <a:endParaRPr lang="en-US" altLang="fi-FI" sz="900" b="1">
              <a:solidFill>
                <a:schemeClr val="bg1"/>
              </a:solidFill>
              <a:ea typeface="ＭＳ Ｐゴシック"/>
              <a:cs typeface="Arial" charset="0"/>
            </a:endParaRPr>
          </a:p>
        </p:txBody>
      </p:sp>
      <p:sp>
        <p:nvSpPr>
          <p:cNvPr id="81923" name="Rubrik 1"/>
          <p:cNvSpPr txBox="1">
            <a:spLocks/>
          </p:cNvSpPr>
          <p:nvPr/>
        </p:nvSpPr>
        <p:spPr bwMode="auto">
          <a:xfrm>
            <a:off x="538163" y="950913"/>
            <a:ext cx="7920037" cy="1470025"/>
          </a:xfrm>
          <a:prstGeom prst="rect">
            <a:avLst/>
          </a:prstGeom>
          <a:noFill/>
          <a:ln w="9525">
            <a:noFill/>
            <a:miter lim="800000"/>
            <a:headEnd/>
            <a:tailEnd/>
          </a:ln>
        </p:spPr>
        <p:txBody>
          <a:bodyPr anchor="ctr"/>
          <a:lstStyle/>
          <a:p>
            <a:r>
              <a:rPr lang="en-GB" sz="4400">
                <a:latin typeface="Calibri" pitchFamily="34" charset="0"/>
              </a:rPr>
              <a:t>Method and time</a:t>
            </a:r>
            <a:endParaRPr lang="sv-SE" sz="4400">
              <a:latin typeface="Calibri" pitchFamily="34" charset="0"/>
            </a:endParaRPr>
          </a:p>
          <a:p>
            <a:endParaRPr lang="en-US" sz="4400">
              <a:latin typeface="Calibri" pitchFamily="34" charset="0"/>
            </a:endParaRPr>
          </a:p>
        </p:txBody>
      </p:sp>
      <p:sp>
        <p:nvSpPr>
          <p:cNvPr id="10" name="Underrubrik 2"/>
          <p:cNvSpPr txBox="1">
            <a:spLocks/>
          </p:cNvSpPr>
          <p:nvPr/>
        </p:nvSpPr>
        <p:spPr>
          <a:xfrm>
            <a:off x="584200" y="1989138"/>
            <a:ext cx="8020050" cy="3816350"/>
          </a:xfrm>
          <a:prstGeom prst="rect">
            <a:avLst/>
          </a:prstGeom>
          <a:ln>
            <a:noFill/>
          </a:ln>
        </p:spPr>
        <p:txBody>
          <a:bodyPr>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lvl="1" algn="l" fontAlgn="auto">
              <a:spcAft>
                <a:spcPts val="0"/>
              </a:spcAft>
              <a:defRPr/>
            </a:pPr>
            <a:r>
              <a:rPr lang="en-US" sz="2400" dirty="0" smtClean="0"/>
              <a:t>1 x 45 min lecture</a:t>
            </a:r>
          </a:p>
          <a:p>
            <a:pPr marL="0" lvl="1" algn="l" fontAlgn="auto">
              <a:spcAft>
                <a:spcPts val="0"/>
              </a:spcAft>
              <a:defRPr/>
            </a:pPr>
            <a:endParaRPr lang="en-US" sz="2400" dirty="0" smtClean="0"/>
          </a:p>
          <a:p>
            <a:pPr marL="0" lvl="1" algn="l" fontAlgn="auto">
              <a:spcAft>
                <a:spcPts val="0"/>
              </a:spcAft>
              <a:defRPr/>
            </a:pPr>
            <a:r>
              <a:rPr lang="en-US" sz="2400" dirty="0" smtClean="0"/>
              <a:t>1</a:t>
            </a:r>
            <a:r>
              <a:rPr lang="ru-RU" sz="2400" dirty="0" smtClean="0"/>
              <a:t>4</a:t>
            </a:r>
            <a:r>
              <a:rPr lang="en-US" sz="2400" dirty="0" smtClean="0"/>
              <a:t>.45 – 14.55 	Secret Whisper and Introduction</a:t>
            </a:r>
          </a:p>
          <a:p>
            <a:pPr marL="0" lvl="1" algn="l" fontAlgn="auto">
              <a:spcAft>
                <a:spcPts val="0"/>
              </a:spcAft>
              <a:defRPr/>
            </a:pPr>
            <a:endParaRPr lang="en-US" sz="2400" dirty="0" smtClean="0"/>
          </a:p>
          <a:p>
            <a:pPr marL="0" lvl="1" algn="l" fontAlgn="auto">
              <a:spcAft>
                <a:spcPts val="0"/>
              </a:spcAft>
              <a:defRPr/>
            </a:pPr>
            <a:r>
              <a:rPr lang="en-US" sz="2400" dirty="0" smtClean="0"/>
              <a:t>14.55 – 15.25 	Evaluation</a:t>
            </a:r>
          </a:p>
          <a:p>
            <a:pPr marL="0" lvl="1" algn="l" fontAlgn="auto">
              <a:spcAft>
                <a:spcPts val="0"/>
              </a:spcAft>
              <a:defRPr/>
            </a:pPr>
            <a:r>
              <a:rPr lang="en-US" sz="2400" dirty="0" smtClean="0"/>
              <a:t>		Feedback </a:t>
            </a:r>
            <a:r>
              <a:rPr lang="en-US" sz="2400" dirty="0"/>
              <a:t>(with exercise</a:t>
            </a:r>
            <a:r>
              <a:rPr lang="en-US" sz="2400" dirty="0" smtClean="0"/>
              <a:t>)</a:t>
            </a:r>
          </a:p>
          <a:p>
            <a:pPr marL="0" lvl="1" algn="l" fontAlgn="auto">
              <a:spcAft>
                <a:spcPts val="0"/>
              </a:spcAft>
              <a:defRPr/>
            </a:pPr>
            <a:r>
              <a:rPr lang="en-US" sz="2400" dirty="0" smtClean="0"/>
              <a:t>		Scorecard</a:t>
            </a:r>
            <a:endParaRPr lang="en-US" sz="2400" dirty="0"/>
          </a:p>
          <a:p>
            <a:pPr marL="0" lvl="1" algn="l" fontAlgn="auto">
              <a:spcAft>
                <a:spcPts val="0"/>
              </a:spcAft>
              <a:defRPr/>
            </a:pPr>
            <a:endParaRPr lang="en-US" sz="2400" dirty="0"/>
          </a:p>
          <a:p>
            <a:pPr marL="0" lvl="1" algn="l" fontAlgn="auto">
              <a:spcAft>
                <a:spcPts val="0"/>
              </a:spcAft>
              <a:defRPr/>
            </a:pPr>
            <a:endParaRPr lang="en-US" sz="2400" dirty="0" smtClean="0"/>
          </a:p>
          <a:p>
            <a:pPr marL="0" lvl="1" algn="l" fontAlgn="auto">
              <a:spcAft>
                <a:spcPts val="0"/>
              </a:spcAft>
              <a:defRPr/>
            </a:pPr>
            <a:r>
              <a:rPr lang="en-US" sz="2400" dirty="0" smtClean="0"/>
              <a:t>15.25 – 15.30 	Questions and Closure </a:t>
            </a:r>
          </a:p>
          <a:p>
            <a:pPr marL="0" lvl="1" algn="l" fontAlgn="auto">
              <a:spcAft>
                <a:spcPts val="0"/>
              </a:spcAft>
              <a:defRPr/>
            </a:pPr>
            <a:endParaRPr lang="en-US" sz="2400" dirty="0" smtClean="0"/>
          </a:p>
          <a:p>
            <a:pPr marL="0" lvl="1" algn="l" fontAlgn="auto">
              <a:spcAft>
                <a:spcPts val="0"/>
              </a:spcAft>
              <a:defRPr/>
            </a:pPr>
            <a:endParaRPr lang="en-US" sz="2400" dirty="0" smtClean="0"/>
          </a:p>
          <a:p>
            <a:pPr marL="0" lvl="1" algn="l" fontAlgn="auto">
              <a:spcAft>
                <a:spcPts val="0"/>
              </a:spcAft>
              <a:defRPr/>
            </a:pPr>
            <a:endParaRPr lang="en-US" sz="2400" dirty="0" smtClean="0"/>
          </a:p>
          <a:p>
            <a:pPr algn="l" fontAlgn="auto">
              <a:spcAft>
                <a:spcPts val="0"/>
              </a:spcAft>
              <a:defRPr/>
            </a:pPr>
            <a:endParaRPr lang="en-US" dirty="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41" name="Grupp 7"/>
          <p:cNvGrpSpPr>
            <a:grpSpLocks/>
          </p:cNvGrpSpPr>
          <p:nvPr/>
        </p:nvGrpSpPr>
        <p:grpSpPr bwMode="auto">
          <a:xfrm>
            <a:off x="0" y="0"/>
            <a:ext cx="9144000" cy="620713"/>
            <a:chOff x="792" y="6264696"/>
            <a:chExt cx="9180512" cy="620688"/>
          </a:xfrm>
        </p:grpSpPr>
        <p:sp>
          <p:nvSpPr>
            <p:cNvPr id="5"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dirty="0"/>
            </a:p>
          </p:txBody>
        </p:sp>
        <p:pic>
          <p:nvPicPr>
            <p:cNvPr id="112646" name="Picture 2" descr="I:\Central\LG\5 SWEDINT\2 Internt\17 Infotjänst_Plans\05 Övrigt\Loggor\NCGM\NCGM-LOGGA_CS5 frilagd.png"/>
            <p:cNvPicPr>
              <a:picLocks noChangeAspect="1" noChangeArrowheads="1"/>
            </p:cNvPicPr>
            <p:nvPr/>
          </p:nvPicPr>
          <p:blipFill>
            <a:blip r:embed="rId3"/>
            <a:srcRect/>
            <a:stretch>
              <a:fillRect/>
            </a:stretch>
          </p:blipFill>
          <p:spPr bwMode="auto">
            <a:xfrm>
              <a:off x="107504" y="6309320"/>
              <a:ext cx="480376" cy="482220"/>
            </a:xfrm>
            <a:prstGeom prst="rect">
              <a:avLst/>
            </a:prstGeom>
            <a:noFill/>
            <a:ln w="9525">
              <a:noFill/>
              <a:miter lim="800000"/>
              <a:headEnd/>
              <a:tailEnd/>
            </a:ln>
          </p:spPr>
        </p:pic>
        <p:sp>
          <p:nvSpPr>
            <p:cNvPr id="112647" name="Text Box 23"/>
            <p:cNvSpPr txBox="1">
              <a:spLocks noChangeArrowheads="1"/>
            </p:cNvSpPr>
            <p:nvPr/>
          </p:nvSpPr>
          <p:spPr bwMode="auto">
            <a:xfrm>
              <a:off x="540344" y="6435336"/>
              <a:ext cx="3600400" cy="230188"/>
            </a:xfrm>
            <a:prstGeom prst="rect">
              <a:avLst/>
            </a:prstGeom>
            <a:noFill/>
            <a:ln w="9525">
              <a:noFill/>
              <a:miter lim="800000"/>
              <a:headEnd/>
              <a:tailEnd/>
            </a:ln>
          </p:spPr>
          <p:txBody>
            <a:bodyPr/>
            <a:lstStyle/>
            <a:p>
              <a:pPr>
                <a:spcBef>
                  <a:spcPct val="50000"/>
                </a:spcBef>
              </a:pPr>
              <a:r>
                <a:rPr lang="sv-SE" altLang="fi-FI" sz="900" b="1">
                  <a:solidFill>
                    <a:schemeClr val="bg1"/>
                  </a:solidFill>
                  <a:ea typeface="ＭＳ Ｐゴシック"/>
                  <a:cs typeface="Arial" charset="0"/>
                </a:rPr>
                <a:t>NORDIC CENTRE FOR GENDER IN MILITARY OPERATIONS</a:t>
              </a:r>
              <a:endParaRPr lang="en-US" altLang="fi-FI" sz="900" b="1">
                <a:solidFill>
                  <a:schemeClr val="bg1"/>
                </a:solidFill>
                <a:ea typeface="ＭＳ Ｐゴシック"/>
                <a:cs typeface="Arial" charset="0"/>
              </a:endParaRPr>
            </a:p>
          </p:txBody>
        </p:sp>
      </p:grpSp>
      <p:sp>
        <p:nvSpPr>
          <p:cNvPr id="112642" name="Text Box 23"/>
          <p:cNvSpPr txBox="1">
            <a:spLocks noChangeArrowheads="1"/>
          </p:cNvSpPr>
          <p:nvPr/>
        </p:nvSpPr>
        <p:spPr bwMode="auto">
          <a:xfrm>
            <a:off x="5508625" y="169863"/>
            <a:ext cx="3600450" cy="230187"/>
          </a:xfrm>
          <a:prstGeom prst="rect">
            <a:avLst/>
          </a:prstGeom>
          <a:noFill/>
          <a:ln w="9525">
            <a:noFill/>
            <a:miter lim="800000"/>
            <a:headEnd/>
            <a:tailEnd/>
          </a:ln>
        </p:spPr>
        <p:txBody>
          <a:bodyPr/>
          <a:lstStyle/>
          <a:p>
            <a:pPr algn="r">
              <a:spcBef>
                <a:spcPct val="50000"/>
              </a:spcBef>
            </a:pPr>
            <a:r>
              <a:rPr lang="sv-SE" altLang="fi-FI" sz="900" b="1">
                <a:solidFill>
                  <a:schemeClr val="bg1"/>
                </a:solidFill>
                <a:ea typeface="ＭＳ Ｐゴシック"/>
                <a:cs typeface="Arial" charset="0"/>
              </a:rPr>
              <a:t>www.mil.se/swedint</a:t>
            </a:r>
            <a:endParaRPr lang="en-US" altLang="fi-FI" sz="900" b="1">
              <a:solidFill>
                <a:schemeClr val="bg1"/>
              </a:solidFill>
              <a:ea typeface="ＭＳ Ｐゴシック"/>
              <a:cs typeface="Arial" charset="0"/>
            </a:endParaRPr>
          </a:p>
        </p:txBody>
      </p:sp>
      <p:sp>
        <p:nvSpPr>
          <p:cNvPr id="112643" name="Rubrik 1"/>
          <p:cNvSpPr txBox="1">
            <a:spLocks/>
          </p:cNvSpPr>
          <p:nvPr/>
        </p:nvSpPr>
        <p:spPr bwMode="auto">
          <a:xfrm>
            <a:off x="538163" y="950913"/>
            <a:ext cx="7920037" cy="1470025"/>
          </a:xfrm>
          <a:prstGeom prst="rect">
            <a:avLst/>
          </a:prstGeom>
          <a:noFill/>
          <a:ln w="9525">
            <a:noFill/>
            <a:miter lim="800000"/>
            <a:headEnd/>
            <a:tailEnd/>
          </a:ln>
        </p:spPr>
        <p:txBody>
          <a:bodyPr anchor="ctr"/>
          <a:lstStyle/>
          <a:p>
            <a:r>
              <a:rPr lang="sv-SE" sz="4400">
                <a:latin typeface="Calibri" pitchFamily="34" charset="0"/>
              </a:rPr>
              <a:t>Questions?</a:t>
            </a:r>
            <a:endParaRPr lang="en-US" sz="4400">
              <a:latin typeface="Calibri" pitchFamily="34" charset="0"/>
            </a:endParaRPr>
          </a:p>
        </p:txBody>
      </p:sp>
      <p:pic>
        <p:nvPicPr>
          <p:cNvPr id="112644" name="Picture 2" descr="C:\Users\johsan02\AppData\Local\Microsoft\Windows\Temporary Internet Files\Content.Outlook\G3ER1O2M\Woamn Isaf Soldier.jpg"/>
          <p:cNvPicPr>
            <a:picLocks noChangeAspect="1" noChangeArrowheads="1"/>
          </p:cNvPicPr>
          <p:nvPr/>
        </p:nvPicPr>
        <p:blipFill>
          <a:blip r:embed="rId4"/>
          <a:srcRect/>
          <a:stretch>
            <a:fillRect/>
          </a:stretch>
        </p:blipFill>
        <p:spPr bwMode="auto">
          <a:xfrm>
            <a:off x="3995738" y="2397125"/>
            <a:ext cx="4160837" cy="323056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v-SE" dirty="0" smtClean="0"/>
              <a:t>The WIIS/NATO 1325 Scorecard</a:t>
            </a:r>
            <a:endParaRPr lang="en-GB" dirty="0"/>
          </a:p>
        </p:txBody>
      </p:sp>
      <p:sp>
        <p:nvSpPr>
          <p:cNvPr id="3" name="Subtitle 2"/>
          <p:cNvSpPr>
            <a:spLocks noGrp="1"/>
          </p:cNvSpPr>
          <p:nvPr>
            <p:ph type="subTitle" idx="1"/>
          </p:nvPr>
        </p:nvSpPr>
        <p:spPr/>
        <p:txBody>
          <a:bodyPr/>
          <a:lstStyle/>
          <a:p>
            <a:r>
              <a:rPr lang="sv-SE" dirty="0" smtClean="0"/>
              <a:t>Gender Mainstreaming: Indicators for the implementation of UNSCR 1325 and its related resolutions</a:t>
            </a:r>
            <a:endParaRPr lang="en-GB" dirty="0"/>
          </a:p>
        </p:txBody>
      </p:sp>
    </p:spTree>
    <p:extLst>
      <p:ext uri="{BB962C8B-B14F-4D97-AF65-F5344CB8AC3E}">
        <p14:creationId xmlns:p14="http://schemas.microsoft.com/office/powerpoint/2010/main" val="15982976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NATO Scorecard</a:t>
            </a:r>
            <a:endParaRPr lang="en-US" dirty="0"/>
          </a:p>
        </p:txBody>
      </p:sp>
      <p:sp>
        <p:nvSpPr>
          <p:cNvPr id="3" name="Subtitle 2"/>
          <p:cNvSpPr>
            <a:spLocks noGrp="1"/>
          </p:cNvSpPr>
          <p:nvPr>
            <p:ph type="subTitle" idx="1"/>
          </p:nvPr>
        </p:nvSpPr>
        <p:spPr>
          <a:xfrm>
            <a:off x="685800" y="3505200"/>
            <a:ext cx="7924800" cy="1752600"/>
          </a:xfrm>
        </p:spPr>
        <p:txBody>
          <a:bodyPr/>
          <a:lstStyle/>
          <a:p>
            <a:pPr algn="ctr"/>
            <a:r>
              <a:rPr lang="en-US" dirty="0" smtClean="0"/>
              <a:t>Is primarily an </a:t>
            </a:r>
            <a:r>
              <a:rPr lang="en-US" dirty="0"/>
              <a:t>assessment </a:t>
            </a:r>
            <a:r>
              <a:rPr lang="en-US" dirty="0" smtClean="0"/>
              <a:t>tool to determine </a:t>
            </a:r>
            <a:r>
              <a:rPr lang="en-US" dirty="0"/>
              <a:t>how </a:t>
            </a:r>
            <a:r>
              <a:rPr lang="en-US" dirty="0" smtClean="0"/>
              <a:t>well NATO </a:t>
            </a:r>
            <a:r>
              <a:rPr lang="en-US" dirty="0"/>
              <a:t>member </a:t>
            </a:r>
            <a:r>
              <a:rPr lang="en-US" dirty="0" smtClean="0"/>
              <a:t>and partner states are </a:t>
            </a:r>
            <a:r>
              <a:rPr lang="en-US" dirty="0"/>
              <a:t>integrating the principles of UNSCR 1325 into </a:t>
            </a:r>
            <a:r>
              <a:rPr lang="en-US" dirty="0" smtClean="0"/>
              <a:t>military operations.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75" y="457200"/>
            <a:ext cx="1600200" cy="895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988" y="457200"/>
            <a:ext cx="2436226" cy="704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3794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three main objectives</a:t>
            </a:r>
          </a:p>
        </p:txBody>
      </p:sp>
      <p:sp>
        <p:nvSpPr>
          <p:cNvPr id="3" name="Subtitle 2"/>
          <p:cNvSpPr>
            <a:spLocks noGrp="1"/>
          </p:cNvSpPr>
          <p:nvPr>
            <p:ph type="subTitle" idx="1"/>
          </p:nvPr>
        </p:nvSpPr>
        <p:spPr>
          <a:xfrm>
            <a:off x="914400" y="3581400"/>
            <a:ext cx="7772400" cy="1752600"/>
          </a:xfrm>
        </p:spPr>
        <p:txBody>
          <a:bodyPr>
            <a:normAutofit fontScale="92500"/>
          </a:bodyPr>
          <a:lstStyle/>
          <a:p>
            <a:pPr marL="457200" indent="-457200">
              <a:buFont typeface="+mj-lt"/>
              <a:buAutoNum type="arabicPeriod"/>
            </a:pPr>
            <a:r>
              <a:rPr lang="en-US" dirty="0" smtClean="0"/>
              <a:t>To serve as </a:t>
            </a:r>
            <a:r>
              <a:rPr lang="en-US" dirty="0"/>
              <a:t>an assessment and evaluation </a:t>
            </a:r>
            <a:r>
              <a:rPr lang="en-US" dirty="0" smtClean="0"/>
              <a:t>tool</a:t>
            </a:r>
          </a:p>
          <a:p>
            <a:pPr marL="457200" indent="-457200">
              <a:buFont typeface="+mj-lt"/>
              <a:buAutoNum type="arabicPeriod"/>
            </a:pPr>
            <a:r>
              <a:rPr lang="en-US" dirty="0" smtClean="0"/>
              <a:t>To function as </a:t>
            </a:r>
            <a:r>
              <a:rPr lang="en-US" dirty="0"/>
              <a:t>an educational tool </a:t>
            </a:r>
            <a:endParaRPr lang="en-US" dirty="0" smtClean="0"/>
          </a:p>
          <a:p>
            <a:pPr marL="457200" indent="-457200">
              <a:buFont typeface="+mj-lt"/>
              <a:buAutoNum type="arabicPeriod"/>
            </a:pPr>
            <a:r>
              <a:rPr lang="en-US" dirty="0" smtClean="0"/>
              <a:t>To facilitate standardization </a:t>
            </a:r>
            <a:r>
              <a:rPr lang="en-US" dirty="0"/>
              <a:t>across </a:t>
            </a:r>
            <a:r>
              <a:rPr lang="en-US" dirty="0" smtClean="0"/>
              <a:t>NATO</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1600200" cy="895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988" y="457200"/>
            <a:ext cx="2436226" cy="704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1356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What it Measures</a:t>
            </a:r>
            <a:endParaRPr lang="en-US" dirty="0"/>
          </a:p>
        </p:txBody>
      </p:sp>
      <p:sp>
        <p:nvSpPr>
          <p:cNvPr id="3" name="Subtitle 2"/>
          <p:cNvSpPr>
            <a:spLocks noGrp="1"/>
          </p:cNvSpPr>
          <p:nvPr>
            <p:ph type="subTitle" idx="1"/>
          </p:nvPr>
        </p:nvSpPr>
        <p:spPr>
          <a:xfrm>
            <a:off x="685800" y="3505200"/>
            <a:ext cx="7696200" cy="3048000"/>
          </a:xfrm>
        </p:spPr>
        <p:txBody>
          <a:bodyPr>
            <a:normAutofit fontScale="85000" lnSpcReduction="20000"/>
          </a:bodyPr>
          <a:lstStyle/>
          <a:p>
            <a:r>
              <a:rPr lang="en-US" dirty="0" smtClean="0"/>
              <a:t>Political Will</a:t>
            </a:r>
          </a:p>
          <a:p>
            <a:r>
              <a:rPr lang="en-US" dirty="0"/>
              <a:t>Institutional </a:t>
            </a:r>
            <a:r>
              <a:rPr lang="en-US" dirty="0" smtClean="0"/>
              <a:t>Policies </a:t>
            </a:r>
            <a:r>
              <a:rPr lang="en-US" dirty="0"/>
              <a:t>and </a:t>
            </a:r>
            <a:r>
              <a:rPr lang="en-US" dirty="0" smtClean="0"/>
              <a:t>Practices</a:t>
            </a:r>
          </a:p>
          <a:p>
            <a:r>
              <a:rPr lang="en-US" dirty="0"/>
              <a:t>	Strategy, Plans and </a:t>
            </a:r>
            <a:r>
              <a:rPr lang="en-US" dirty="0" smtClean="0"/>
              <a:t>Policy</a:t>
            </a:r>
          </a:p>
          <a:p>
            <a:r>
              <a:rPr lang="en-US" dirty="0"/>
              <a:t>	Training, education and </a:t>
            </a:r>
            <a:r>
              <a:rPr lang="en-US" dirty="0" smtClean="0"/>
              <a:t>exercises</a:t>
            </a:r>
          </a:p>
          <a:p>
            <a:r>
              <a:rPr lang="en-US" dirty="0"/>
              <a:t>	Gender in the </a:t>
            </a:r>
            <a:r>
              <a:rPr lang="en-US" dirty="0" smtClean="0"/>
              <a:t>Ranks</a:t>
            </a:r>
          </a:p>
          <a:p>
            <a:r>
              <a:rPr lang="en-US" dirty="0"/>
              <a:t>	Work </a:t>
            </a:r>
            <a:r>
              <a:rPr lang="en-US" dirty="0" smtClean="0"/>
              <a:t>Environment</a:t>
            </a:r>
          </a:p>
          <a:p>
            <a:r>
              <a:rPr lang="en-US" dirty="0"/>
              <a:t>Monitoring, Reporting, and Evaluation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868" y="457200"/>
            <a:ext cx="1600200" cy="895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988" y="457200"/>
            <a:ext cx="2436226" cy="704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8482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7696200" cy="3048000"/>
          </a:xfrm>
        </p:spPr>
        <p:txBody>
          <a:bodyPr>
            <a:normAutofit/>
          </a:bodyPr>
          <a:lstStyle/>
          <a:p>
            <a:r>
              <a:rPr lang="en-US" dirty="0" smtClean="0"/>
              <a:t> </a:t>
            </a:r>
            <a:r>
              <a:rPr lang="en-US" dirty="0"/>
              <a:t>Reporting, and Evaluation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868" y="457200"/>
            <a:ext cx="1600200" cy="895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988" y="457200"/>
            <a:ext cx="2436226" cy="704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ctrTitle"/>
          </p:nvPr>
        </p:nvSpPr>
        <p:spPr/>
        <p:txBody>
          <a:bodyPr/>
          <a:lstStyle/>
          <a:p>
            <a:endParaRPr lang="en-US" dirty="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169" r="3451"/>
          <a:stretch/>
        </p:blipFill>
        <p:spPr bwMode="auto">
          <a:xfrm>
            <a:off x="3220" y="1378539"/>
            <a:ext cx="9140780" cy="568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4415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Scored Countries</a:t>
            </a:r>
            <a:endParaRPr lang="en-US" dirty="0"/>
          </a:p>
        </p:txBody>
      </p:sp>
      <p:sp>
        <p:nvSpPr>
          <p:cNvPr id="3" name="Subtitle 2"/>
          <p:cNvSpPr>
            <a:spLocks noGrp="1"/>
          </p:cNvSpPr>
          <p:nvPr>
            <p:ph type="subTitle" idx="1"/>
          </p:nvPr>
        </p:nvSpPr>
        <p:spPr>
          <a:xfrm>
            <a:off x="685800" y="3505200"/>
            <a:ext cx="7696200" cy="3048000"/>
          </a:xfrm>
        </p:spPr>
        <p:txBody>
          <a:bodyPr>
            <a:normAutofit fontScale="55000" lnSpcReduction="20000"/>
          </a:bodyPr>
          <a:lstStyle/>
          <a:p>
            <a:r>
              <a:rPr lang="en-US" dirty="0" smtClean="0"/>
              <a:t>Canada</a:t>
            </a:r>
          </a:p>
          <a:p>
            <a:r>
              <a:rPr lang="en-US" dirty="0" smtClean="0"/>
              <a:t>Italy</a:t>
            </a:r>
          </a:p>
          <a:p>
            <a:r>
              <a:rPr lang="en-US" dirty="0" smtClean="0"/>
              <a:t>The Netherlands</a:t>
            </a:r>
          </a:p>
          <a:p>
            <a:r>
              <a:rPr lang="en-US" dirty="0" smtClean="0"/>
              <a:t>Poland</a:t>
            </a:r>
          </a:p>
          <a:p>
            <a:r>
              <a:rPr lang="en-US" dirty="0" smtClean="0"/>
              <a:t>Serbia</a:t>
            </a:r>
          </a:p>
          <a:p>
            <a:r>
              <a:rPr lang="en-US" dirty="0" smtClean="0"/>
              <a:t>Spain </a:t>
            </a:r>
          </a:p>
          <a:p>
            <a:r>
              <a:rPr lang="en-US" dirty="0" smtClean="0"/>
              <a:t>Sweden</a:t>
            </a:r>
          </a:p>
          <a:p>
            <a:r>
              <a:rPr lang="en-US" dirty="0" smtClean="0"/>
              <a:t>Turkey</a:t>
            </a:r>
          </a:p>
          <a:p>
            <a:r>
              <a:rPr lang="en-US" dirty="0" smtClean="0"/>
              <a:t>UK</a:t>
            </a:r>
          </a:p>
          <a:p>
            <a:r>
              <a:rPr lang="en-US" dirty="0" smtClean="0"/>
              <a:t>US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868" y="457200"/>
            <a:ext cx="1600200" cy="895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988" y="457200"/>
            <a:ext cx="2436226" cy="704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1845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52489"/>
            <a:ext cx="9067800" cy="1946337"/>
          </a:xfrm>
        </p:spPr>
        <p:txBody>
          <a:bodyPr/>
          <a:lstStyle/>
          <a:p>
            <a:pPr algn="ctr"/>
            <a:r>
              <a:rPr lang="en-US" sz="4000" b="1" dirty="0" smtClean="0"/>
              <a:t>Women in International Security (WIIS)</a:t>
            </a:r>
            <a:endParaRPr lang="en-US" sz="4000" b="1" dirty="0"/>
          </a:p>
        </p:txBody>
      </p:sp>
      <p:sp>
        <p:nvSpPr>
          <p:cNvPr id="3" name="Subtitle 2"/>
          <p:cNvSpPr>
            <a:spLocks noGrp="1"/>
          </p:cNvSpPr>
          <p:nvPr>
            <p:ph type="subTitle" idx="1"/>
          </p:nvPr>
        </p:nvSpPr>
        <p:spPr>
          <a:xfrm>
            <a:off x="685800" y="3505200"/>
            <a:ext cx="7696200" cy="3048000"/>
          </a:xfrm>
        </p:spPr>
        <p:txBody>
          <a:bodyPr>
            <a:normAutofit/>
          </a:bodyPr>
          <a:lstStyle/>
          <a:p>
            <a:pPr algn="ctr"/>
            <a:r>
              <a:rPr lang="en-US" dirty="0">
                <a:hlinkClick r:id="rId2"/>
              </a:rPr>
              <a:t>http://wiisglobal.org/programs/unscr-1325-nato</a:t>
            </a:r>
            <a:r>
              <a:rPr lang="en-US" dirty="0" smtClean="0">
                <a:hlinkClick r:id="rId2"/>
              </a:rPr>
              <a:t>/</a:t>
            </a:r>
            <a:endParaRPr lang="en-US" dirty="0" smtClean="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868" y="457200"/>
            <a:ext cx="1600200" cy="895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2988" y="457200"/>
            <a:ext cx="2436226" cy="704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2392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41" name="Grupp 7"/>
          <p:cNvGrpSpPr>
            <a:grpSpLocks/>
          </p:cNvGrpSpPr>
          <p:nvPr/>
        </p:nvGrpSpPr>
        <p:grpSpPr bwMode="auto">
          <a:xfrm>
            <a:off x="0" y="0"/>
            <a:ext cx="9144000" cy="620713"/>
            <a:chOff x="792" y="6264696"/>
            <a:chExt cx="9180512" cy="620688"/>
          </a:xfrm>
        </p:grpSpPr>
        <p:sp>
          <p:nvSpPr>
            <p:cNvPr id="5"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dirty="0">
                <a:solidFill>
                  <a:prstClr val="white"/>
                </a:solidFill>
              </a:endParaRPr>
            </a:p>
          </p:txBody>
        </p:sp>
        <p:pic>
          <p:nvPicPr>
            <p:cNvPr id="112646" name="Picture 2" descr="I:\Central\LG\5 SWEDINT\2 Internt\17 Infotjänst_Plans\05 Övrigt\Loggor\NCGM\NCGM-LOGGA_CS5 frilagd.png"/>
            <p:cNvPicPr>
              <a:picLocks noChangeAspect="1" noChangeArrowheads="1"/>
            </p:cNvPicPr>
            <p:nvPr/>
          </p:nvPicPr>
          <p:blipFill>
            <a:blip r:embed="rId3"/>
            <a:srcRect/>
            <a:stretch>
              <a:fillRect/>
            </a:stretch>
          </p:blipFill>
          <p:spPr bwMode="auto">
            <a:xfrm>
              <a:off x="107504" y="6309320"/>
              <a:ext cx="480376" cy="482220"/>
            </a:xfrm>
            <a:prstGeom prst="rect">
              <a:avLst/>
            </a:prstGeom>
            <a:noFill/>
            <a:ln w="9525">
              <a:noFill/>
              <a:miter lim="800000"/>
              <a:headEnd/>
              <a:tailEnd/>
            </a:ln>
          </p:spPr>
        </p:pic>
        <p:sp>
          <p:nvSpPr>
            <p:cNvPr id="112647" name="Text Box 23"/>
            <p:cNvSpPr txBox="1">
              <a:spLocks noChangeArrowheads="1"/>
            </p:cNvSpPr>
            <p:nvPr/>
          </p:nvSpPr>
          <p:spPr bwMode="auto">
            <a:xfrm>
              <a:off x="540344" y="6435336"/>
              <a:ext cx="3600400" cy="230188"/>
            </a:xfrm>
            <a:prstGeom prst="rect">
              <a:avLst/>
            </a:prstGeom>
            <a:noFill/>
            <a:ln w="9525">
              <a:noFill/>
              <a:miter lim="800000"/>
              <a:headEnd/>
              <a:tailEnd/>
            </a:ln>
          </p:spPr>
          <p:txBody>
            <a:bodyPr/>
            <a:lstStyle/>
            <a:p>
              <a:pPr>
                <a:spcBef>
                  <a:spcPct val="50000"/>
                </a:spcBef>
              </a:pPr>
              <a:r>
                <a:rPr lang="sv-SE" altLang="fi-FI" sz="900" b="1">
                  <a:solidFill>
                    <a:prstClr val="white"/>
                  </a:solidFill>
                  <a:ea typeface="ＭＳ Ｐゴシック"/>
                  <a:cs typeface="Arial" charset="0"/>
                </a:rPr>
                <a:t>NORDIC CENTRE FOR GENDER IN MILITARY OPERATIONS</a:t>
              </a:r>
              <a:endParaRPr lang="en-US" altLang="fi-FI" sz="900" b="1">
                <a:solidFill>
                  <a:prstClr val="white"/>
                </a:solidFill>
                <a:ea typeface="ＭＳ Ｐゴシック"/>
                <a:cs typeface="Arial" charset="0"/>
              </a:endParaRPr>
            </a:p>
          </p:txBody>
        </p:sp>
      </p:grpSp>
      <p:sp>
        <p:nvSpPr>
          <p:cNvPr id="112642" name="Text Box 23"/>
          <p:cNvSpPr txBox="1">
            <a:spLocks noChangeArrowheads="1"/>
          </p:cNvSpPr>
          <p:nvPr/>
        </p:nvSpPr>
        <p:spPr bwMode="auto">
          <a:xfrm>
            <a:off x="5508625" y="169863"/>
            <a:ext cx="3600450" cy="230187"/>
          </a:xfrm>
          <a:prstGeom prst="rect">
            <a:avLst/>
          </a:prstGeom>
          <a:noFill/>
          <a:ln w="9525">
            <a:noFill/>
            <a:miter lim="800000"/>
            <a:headEnd/>
            <a:tailEnd/>
          </a:ln>
        </p:spPr>
        <p:txBody>
          <a:bodyPr/>
          <a:lstStyle/>
          <a:p>
            <a:pPr algn="r">
              <a:spcBef>
                <a:spcPct val="50000"/>
              </a:spcBef>
            </a:pPr>
            <a:r>
              <a:rPr lang="sv-SE" altLang="fi-FI" sz="900" b="1">
                <a:solidFill>
                  <a:prstClr val="white"/>
                </a:solidFill>
                <a:ea typeface="ＭＳ Ｐゴシック"/>
                <a:cs typeface="Arial" charset="0"/>
              </a:rPr>
              <a:t>www.mil.se/swedint</a:t>
            </a:r>
            <a:endParaRPr lang="en-US" altLang="fi-FI" sz="900" b="1">
              <a:solidFill>
                <a:prstClr val="white"/>
              </a:solidFill>
              <a:ea typeface="ＭＳ Ｐゴシック"/>
              <a:cs typeface="Arial" charset="0"/>
            </a:endParaRPr>
          </a:p>
        </p:txBody>
      </p:sp>
      <p:sp>
        <p:nvSpPr>
          <p:cNvPr id="112643" name="Rubrik 1"/>
          <p:cNvSpPr txBox="1">
            <a:spLocks/>
          </p:cNvSpPr>
          <p:nvPr/>
        </p:nvSpPr>
        <p:spPr bwMode="auto">
          <a:xfrm>
            <a:off x="538163" y="950913"/>
            <a:ext cx="7920037" cy="1470025"/>
          </a:xfrm>
          <a:prstGeom prst="rect">
            <a:avLst/>
          </a:prstGeom>
          <a:noFill/>
          <a:ln w="9525">
            <a:noFill/>
            <a:miter lim="800000"/>
            <a:headEnd/>
            <a:tailEnd/>
          </a:ln>
        </p:spPr>
        <p:txBody>
          <a:bodyPr anchor="ctr"/>
          <a:lstStyle/>
          <a:p>
            <a:r>
              <a:rPr lang="sv-SE" sz="4400">
                <a:solidFill>
                  <a:prstClr val="black"/>
                </a:solidFill>
                <a:latin typeface="Calibri" pitchFamily="34" charset="0"/>
              </a:rPr>
              <a:t>Questions?</a:t>
            </a:r>
            <a:endParaRPr lang="en-US" sz="4400">
              <a:solidFill>
                <a:prstClr val="black"/>
              </a:solidFill>
              <a:latin typeface="Calibri" pitchFamily="34" charset="0"/>
            </a:endParaRPr>
          </a:p>
        </p:txBody>
      </p:sp>
      <p:pic>
        <p:nvPicPr>
          <p:cNvPr id="112644" name="Picture 2" descr="C:\Users\johsan02\AppData\Local\Microsoft\Windows\Temporary Internet Files\Content.Outlook\G3ER1O2M\Woamn Isaf Soldier.jpg"/>
          <p:cNvPicPr>
            <a:picLocks noChangeAspect="1" noChangeArrowheads="1"/>
          </p:cNvPicPr>
          <p:nvPr/>
        </p:nvPicPr>
        <p:blipFill>
          <a:blip r:embed="rId4"/>
          <a:srcRect/>
          <a:stretch>
            <a:fillRect/>
          </a:stretch>
        </p:blipFill>
        <p:spPr bwMode="auto">
          <a:xfrm>
            <a:off x="3995738" y="2397125"/>
            <a:ext cx="4160837" cy="3230563"/>
          </a:xfrm>
          <a:prstGeom prst="rect">
            <a:avLst/>
          </a:prstGeom>
          <a:noFill/>
          <a:ln w="9525">
            <a:noFill/>
            <a:miter lim="800000"/>
            <a:headEnd/>
            <a:tailEnd/>
          </a:ln>
        </p:spPr>
      </p:pic>
    </p:spTree>
    <p:extLst>
      <p:ext uri="{BB962C8B-B14F-4D97-AF65-F5344CB8AC3E}">
        <p14:creationId xmlns:p14="http://schemas.microsoft.com/office/powerpoint/2010/main" val="1215143987"/>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3" name="Grupp 7"/>
          <p:cNvGrpSpPr>
            <a:grpSpLocks/>
          </p:cNvGrpSpPr>
          <p:nvPr/>
        </p:nvGrpSpPr>
        <p:grpSpPr bwMode="auto">
          <a:xfrm>
            <a:off x="0" y="0"/>
            <a:ext cx="9144000" cy="620713"/>
            <a:chOff x="792" y="6264696"/>
            <a:chExt cx="9180512" cy="620688"/>
          </a:xfrm>
        </p:grpSpPr>
        <p:sp>
          <p:nvSpPr>
            <p:cNvPr id="5"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dirty="0"/>
            </a:p>
          </p:txBody>
        </p:sp>
        <p:pic>
          <p:nvPicPr>
            <p:cNvPr id="79878" name="Picture 2" descr="I:\Central\LG\5 SWEDINT\2 Internt\17 Infotjänst_Plans\05 Övrigt\Loggor\NCGM\NCGM-LOGGA_CS5 frilagd.png"/>
            <p:cNvPicPr>
              <a:picLocks noChangeAspect="1" noChangeArrowheads="1"/>
            </p:cNvPicPr>
            <p:nvPr/>
          </p:nvPicPr>
          <p:blipFill>
            <a:blip r:embed="rId3"/>
            <a:srcRect/>
            <a:stretch>
              <a:fillRect/>
            </a:stretch>
          </p:blipFill>
          <p:spPr bwMode="auto">
            <a:xfrm>
              <a:off x="107504" y="6309320"/>
              <a:ext cx="480376" cy="482220"/>
            </a:xfrm>
            <a:prstGeom prst="rect">
              <a:avLst/>
            </a:prstGeom>
            <a:noFill/>
            <a:ln w="9525">
              <a:noFill/>
              <a:miter lim="800000"/>
              <a:headEnd/>
              <a:tailEnd/>
            </a:ln>
          </p:spPr>
        </p:pic>
        <p:sp>
          <p:nvSpPr>
            <p:cNvPr id="79879" name="Text Box 23"/>
            <p:cNvSpPr txBox="1">
              <a:spLocks noChangeArrowheads="1"/>
            </p:cNvSpPr>
            <p:nvPr/>
          </p:nvSpPr>
          <p:spPr bwMode="auto">
            <a:xfrm>
              <a:off x="540344" y="6435336"/>
              <a:ext cx="3600400" cy="230188"/>
            </a:xfrm>
            <a:prstGeom prst="rect">
              <a:avLst/>
            </a:prstGeom>
            <a:noFill/>
            <a:ln w="9525">
              <a:noFill/>
              <a:miter lim="800000"/>
              <a:headEnd/>
              <a:tailEnd/>
            </a:ln>
          </p:spPr>
          <p:txBody>
            <a:bodyPr/>
            <a:lstStyle/>
            <a:p>
              <a:pPr>
                <a:spcBef>
                  <a:spcPct val="50000"/>
                </a:spcBef>
              </a:pPr>
              <a:r>
                <a:rPr lang="sv-SE" altLang="fi-FI" sz="900" b="1">
                  <a:solidFill>
                    <a:schemeClr val="bg1"/>
                  </a:solidFill>
                  <a:ea typeface="ＭＳ Ｐゴシック"/>
                  <a:cs typeface="Arial" charset="0"/>
                </a:rPr>
                <a:t>NORDIC CENTRE FOR GENDER IN MILITARY OPERATIONS</a:t>
              </a:r>
              <a:endParaRPr lang="en-US" altLang="fi-FI" sz="900" b="1">
                <a:solidFill>
                  <a:schemeClr val="bg1"/>
                </a:solidFill>
                <a:ea typeface="ＭＳ Ｐゴシック"/>
                <a:cs typeface="Arial" charset="0"/>
              </a:endParaRPr>
            </a:p>
          </p:txBody>
        </p:sp>
      </p:grpSp>
      <p:sp>
        <p:nvSpPr>
          <p:cNvPr id="79874" name="Text Box 23"/>
          <p:cNvSpPr txBox="1">
            <a:spLocks noChangeArrowheads="1"/>
          </p:cNvSpPr>
          <p:nvPr/>
        </p:nvSpPr>
        <p:spPr bwMode="auto">
          <a:xfrm>
            <a:off x="5508625" y="169863"/>
            <a:ext cx="3600450" cy="230187"/>
          </a:xfrm>
          <a:prstGeom prst="rect">
            <a:avLst/>
          </a:prstGeom>
          <a:noFill/>
          <a:ln w="9525">
            <a:noFill/>
            <a:miter lim="800000"/>
            <a:headEnd/>
            <a:tailEnd/>
          </a:ln>
        </p:spPr>
        <p:txBody>
          <a:bodyPr/>
          <a:lstStyle/>
          <a:p>
            <a:pPr algn="r">
              <a:spcBef>
                <a:spcPct val="50000"/>
              </a:spcBef>
            </a:pPr>
            <a:r>
              <a:rPr lang="sv-SE" altLang="fi-FI" sz="900" b="1">
                <a:solidFill>
                  <a:schemeClr val="bg1"/>
                </a:solidFill>
                <a:ea typeface="ＭＳ Ｐゴシック"/>
                <a:cs typeface="Arial" charset="0"/>
              </a:rPr>
              <a:t>www.mil.se/swedint</a:t>
            </a:r>
            <a:endParaRPr lang="en-US" altLang="fi-FI" sz="900" b="1">
              <a:solidFill>
                <a:schemeClr val="bg1"/>
              </a:solidFill>
              <a:ea typeface="ＭＳ Ｐゴシック"/>
              <a:cs typeface="Arial" charset="0"/>
            </a:endParaRPr>
          </a:p>
        </p:txBody>
      </p:sp>
      <p:sp>
        <p:nvSpPr>
          <p:cNvPr id="79875" name="Rubrik 1"/>
          <p:cNvSpPr txBox="1">
            <a:spLocks/>
          </p:cNvSpPr>
          <p:nvPr/>
        </p:nvSpPr>
        <p:spPr bwMode="auto">
          <a:xfrm>
            <a:off x="538163" y="950913"/>
            <a:ext cx="7920037" cy="1470025"/>
          </a:xfrm>
          <a:prstGeom prst="rect">
            <a:avLst/>
          </a:prstGeom>
          <a:noFill/>
          <a:ln w="9525">
            <a:noFill/>
            <a:miter lim="800000"/>
            <a:headEnd/>
            <a:tailEnd/>
          </a:ln>
        </p:spPr>
        <p:txBody>
          <a:bodyPr anchor="ctr"/>
          <a:lstStyle/>
          <a:p>
            <a:r>
              <a:rPr lang="en-US" sz="4400">
                <a:latin typeface="Calibri" pitchFamily="34" charset="0"/>
              </a:rPr>
              <a:t>After this session </a:t>
            </a:r>
            <a:br>
              <a:rPr lang="en-US" sz="4400">
                <a:latin typeface="Calibri" pitchFamily="34" charset="0"/>
              </a:rPr>
            </a:br>
            <a:r>
              <a:rPr lang="en-US" sz="4400">
                <a:latin typeface="Calibri" pitchFamily="34" charset="0"/>
              </a:rPr>
              <a:t>you will be able to</a:t>
            </a:r>
          </a:p>
        </p:txBody>
      </p:sp>
      <p:sp>
        <p:nvSpPr>
          <p:cNvPr id="18" name="Underrubrik 2"/>
          <p:cNvSpPr>
            <a:spLocks noGrp="1"/>
          </p:cNvSpPr>
          <p:nvPr>
            <p:ph type="subTitle" idx="1"/>
          </p:nvPr>
        </p:nvSpPr>
        <p:spPr>
          <a:xfrm>
            <a:off x="538163" y="2636838"/>
            <a:ext cx="8066087" cy="3744912"/>
          </a:xfrm>
        </p:spPr>
        <p:txBody>
          <a:bodyPr rtlCol="0">
            <a:normAutofit/>
          </a:bodyPr>
          <a:lstStyle/>
          <a:p>
            <a:pPr marL="457200" indent="-457200" algn="l" fontAlgn="auto">
              <a:spcAft>
                <a:spcPts val="0"/>
              </a:spcAft>
              <a:buFont typeface="Arial" panose="020B0604020202020204" pitchFamily="34" charset="0"/>
              <a:buChar char="•"/>
              <a:defRPr/>
            </a:pPr>
            <a:r>
              <a:rPr lang="en-GB" dirty="0" smtClean="0"/>
              <a:t>Evaluate </a:t>
            </a:r>
            <a:r>
              <a:rPr lang="en-GB" dirty="0"/>
              <a:t>the effectiveness of gender education, training or </a:t>
            </a:r>
            <a:r>
              <a:rPr lang="en-GB" dirty="0" smtClean="0"/>
              <a:t>exercise</a:t>
            </a:r>
          </a:p>
          <a:p>
            <a:pPr marL="457200" indent="-457200" algn="l" fontAlgn="auto">
              <a:spcAft>
                <a:spcPts val="0"/>
              </a:spcAft>
              <a:buFont typeface="Arial" panose="020B0604020202020204" pitchFamily="34" charset="0"/>
              <a:buChar char="•"/>
              <a:defRPr/>
            </a:pPr>
            <a:r>
              <a:rPr lang="hr-HR" dirty="0"/>
              <a:t>G</a:t>
            </a:r>
            <a:r>
              <a:rPr lang="en-GB" dirty="0" err="1"/>
              <a:t>ive</a:t>
            </a:r>
            <a:r>
              <a:rPr lang="en-GB" dirty="0"/>
              <a:t> constructive feedback</a:t>
            </a:r>
          </a:p>
          <a:p>
            <a:pPr marL="457200" indent="-457200" algn="l" fontAlgn="auto">
              <a:spcAft>
                <a:spcPts val="0"/>
              </a:spcAft>
              <a:buFont typeface="Arial" panose="020B0604020202020204" pitchFamily="34" charset="0"/>
              <a:buChar char="•"/>
              <a:defRPr/>
            </a:pPr>
            <a:endParaRPr lang="en-US" dirty="0"/>
          </a:p>
          <a:p>
            <a:pPr marL="457200" indent="-457200" algn="l" fontAlgn="auto">
              <a:spcAft>
                <a:spcPts val="0"/>
              </a:spcAft>
              <a:buFont typeface="Arial" panose="020B0604020202020204" pitchFamily="34" charset="0"/>
              <a:buChar char="•"/>
              <a:defRPr/>
            </a:pPr>
            <a:endParaRPr lang="en-GB" dirty="0" smtClean="0"/>
          </a:p>
          <a:p>
            <a:pPr marL="0" lvl="1" algn="l" fontAlgn="auto">
              <a:spcAft>
                <a:spcPts val="0"/>
              </a:spcAft>
              <a:buFont typeface="Arial" panose="020B0604020202020204" pitchFamily="34" charset="0"/>
              <a:buNone/>
              <a:defRPr/>
            </a:pPr>
            <a:endParaRPr lang="en-US" sz="2400" dirty="0" smtClean="0"/>
          </a:p>
          <a:p>
            <a:pPr marL="0" lvl="1" algn="l" fontAlgn="auto">
              <a:spcAft>
                <a:spcPts val="0"/>
              </a:spcAft>
              <a:buFont typeface="Arial" panose="020B0604020202020204" pitchFamily="34" charset="0"/>
              <a:buNone/>
              <a:defRPr/>
            </a:pPr>
            <a:endParaRPr lang="en-US" sz="2400" dirty="0" smtClean="0"/>
          </a:p>
          <a:p>
            <a:pPr marL="0" lvl="1" algn="l" fontAlgn="auto">
              <a:spcAft>
                <a:spcPts val="0"/>
              </a:spcAft>
              <a:buFont typeface="Arial" panose="020B0604020202020204" pitchFamily="34" charset="0"/>
              <a:buNone/>
              <a:defRPr/>
            </a:pPr>
            <a:endParaRPr lang="en-US" sz="2400" dirty="0" smtClean="0"/>
          </a:p>
          <a:p>
            <a:pPr algn="l" fontAlgn="auto">
              <a:spcAft>
                <a:spcPts val="0"/>
              </a:spcAft>
              <a:buFont typeface="Arial" panose="020B0604020202020204" pitchFamily="34" charset="0"/>
              <a:buNone/>
              <a:defRPr/>
            </a:pPr>
            <a:endParaRPr lang="en-US" dirty="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smtClean="0"/>
              <a:t>Backward Design</a:t>
            </a:r>
            <a:endParaRPr lang="en-GB" b="1" dirty="0"/>
          </a:p>
        </p:txBody>
      </p:sp>
      <p:graphicFrame>
        <p:nvGraphicFramePr>
          <p:cNvPr id="4" name="Схема 1"/>
          <p:cNvGraphicFramePr>
            <a:graphicFrameLocks noGrp="1"/>
          </p:cNvGraphicFramePr>
          <p:nvPr>
            <p:ph idx="1"/>
            <p:extLst>
              <p:ext uri="{D42A27DB-BD31-4B8C-83A1-F6EECF244321}">
                <p14:modId xmlns:p14="http://schemas.microsoft.com/office/powerpoint/2010/main" val="1442818834"/>
              </p:ext>
            </p:extLst>
          </p:nvPr>
        </p:nvGraphicFramePr>
        <p:xfrm>
          <a:off x="457200" y="1916113"/>
          <a:ext cx="8229600" cy="4210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1090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69" name="Otsikko 2"/>
          <p:cNvSpPr>
            <a:spLocks noGrp="1"/>
          </p:cNvSpPr>
          <p:nvPr>
            <p:ph type="ctrTitle"/>
          </p:nvPr>
        </p:nvSpPr>
        <p:spPr bwMode="auto">
          <a:xfrm>
            <a:off x="611188" y="1773238"/>
            <a:ext cx="7921625" cy="2160587"/>
          </a:xfrm>
          <a:noFill/>
          <a:ln>
            <a:miter lim="800000"/>
            <a:headEnd/>
            <a:tailEnd/>
          </a:ln>
        </p:spPr>
        <p:txBody>
          <a:bodyPr vert="horz" wrap="square" lIns="91440" tIns="45720" rIns="91440" bIns="45720" numCol="1" anchor="t" anchorCtr="0" compatLnSpc="1">
            <a:prstTxWarp prst="textNoShape">
              <a:avLst/>
            </a:prstTxWarp>
          </a:bodyPr>
          <a:lstStyle/>
          <a:p>
            <a:r>
              <a:rPr lang="en-US" b="1" smtClean="0">
                <a:ea typeface="ＭＳ Ｐゴシック"/>
                <a:cs typeface="ＭＳ Ｐゴシック"/>
              </a:rPr>
              <a:t>ASSESSMENT</a:t>
            </a:r>
            <a:br>
              <a:rPr lang="en-US" b="1" smtClean="0">
                <a:ea typeface="ＭＳ Ｐゴシック"/>
                <a:cs typeface="ＭＳ Ｐゴシック"/>
              </a:rPr>
            </a:br>
            <a:r>
              <a:rPr lang="en-US" b="1" smtClean="0">
                <a:ea typeface="ＭＳ Ｐゴシック"/>
                <a:cs typeface="ＭＳ Ｐゴシック"/>
              </a:rPr>
              <a:t/>
            </a:r>
            <a:br>
              <a:rPr lang="en-US" b="1" smtClean="0">
                <a:ea typeface="ＭＳ Ｐゴシック"/>
                <a:cs typeface="ＭＳ Ｐゴシック"/>
              </a:rPr>
            </a:br>
            <a:r>
              <a:rPr lang="en-US" b="1" smtClean="0">
                <a:ea typeface="ＭＳ Ｐゴシック"/>
                <a:cs typeface="ＭＳ Ｐゴシック"/>
              </a:rPr>
              <a:t>How to make sure that your students learn what they are supposed to learn?</a:t>
            </a:r>
            <a:br>
              <a:rPr lang="en-US" b="1" smtClean="0">
                <a:ea typeface="ＭＳ Ｐゴシック"/>
                <a:cs typeface="ＭＳ Ｐゴシック"/>
              </a:rPr>
            </a:br>
            <a:endParaRPr lang="en-US" smtClean="0">
              <a:ea typeface="ＭＳ Ｐゴシック"/>
              <a:cs typeface="ＭＳ Ｐゴシック"/>
            </a:endParaRPr>
          </a:p>
        </p:txBody>
      </p:sp>
      <p:sp>
        <p:nvSpPr>
          <p:cNvPr id="4" name="Sisällön paikkamerkki 3"/>
          <p:cNvSpPr>
            <a:spLocks noGrp="1"/>
          </p:cNvSpPr>
          <p:nvPr>
            <p:ph type="subTitle" idx="1"/>
          </p:nvPr>
        </p:nvSpPr>
        <p:spPr>
          <a:xfrm>
            <a:off x="1295400" y="5257800"/>
            <a:ext cx="6477000" cy="990600"/>
          </a:xfrm>
        </p:spPr>
        <p:txBody>
          <a:bodyPr/>
          <a:lstStyle/>
          <a:p>
            <a:pPr>
              <a:defRPr/>
            </a:pPr>
            <a:r>
              <a:rPr lang="en-US" b="1" dirty="0" smtClean="0"/>
              <a:t>How to get evidence of learning?</a:t>
            </a:r>
          </a:p>
          <a:p>
            <a:pPr>
              <a:defRPr/>
            </a:pPr>
            <a:endParaRPr lang="fi-FI" b="1" dirty="0"/>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65" name="Title 1"/>
          <p:cNvSpPr>
            <a:spLocks noGrp="1"/>
          </p:cNvSpPr>
          <p:nvPr>
            <p:ph type="title"/>
          </p:nvPr>
        </p:nvSpPr>
        <p:spPr bwMode="auto">
          <a:xfrm>
            <a:off x="468313" y="765175"/>
            <a:ext cx="8229600" cy="935038"/>
          </a:xfrm>
          <a:noFill/>
          <a:ln>
            <a:miter lim="800000"/>
            <a:headEnd/>
            <a:tailEnd/>
          </a:ln>
        </p:spPr>
        <p:txBody>
          <a:bodyPr vert="horz" wrap="square" lIns="91440" tIns="45720" rIns="91440" bIns="45720" numCol="1" anchor="t" anchorCtr="0" compatLnSpc="1">
            <a:prstTxWarp prst="textNoShape">
              <a:avLst/>
            </a:prstTxWarp>
          </a:bodyPr>
          <a:lstStyle/>
          <a:p>
            <a:pPr algn="l"/>
            <a:r>
              <a:rPr lang="en-US" sz="3200" b="1" dirty="0" smtClean="0">
                <a:ea typeface="ＭＳ Ｐゴシック"/>
                <a:cs typeface="ＭＳ Ｐゴシック"/>
              </a:rPr>
              <a:t>How to make assessment plan</a:t>
            </a:r>
            <a:endParaRPr lang="en-US" sz="3200" dirty="0" smtClean="0">
              <a:ea typeface="ＭＳ Ｐゴシック"/>
              <a:cs typeface="ＭＳ Ｐゴシック"/>
            </a:endParaRPr>
          </a:p>
        </p:txBody>
      </p:sp>
      <p:sp>
        <p:nvSpPr>
          <p:cNvPr id="3" name="Content Placeholder 2"/>
          <p:cNvSpPr>
            <a:spLocks noGrp="1"/>
          </p:cNvSpPr>
          <p:nvPr>
            <p:ph idx="1"/>
          </p:nvPr>
        </p:nvSpPr>
        <p:spPr>
          <a:xfrm>
            <a:off x="395288" y="1557338"/>
            <a:ext cx="8291512" cy="4568825"/>
          </a:xfrm>
        </p:spPr>
        <p:txBody>
          <a:bodyPr/>
          <a:lstStyle/>
          <a:p>
            <a:pPr marL="0" indent="0">
              <a:buFont typeface="Arial" charset="0"/>
              <a:buNone/>
              <a:defRPr/>
            </a:pPr>
            <a:r>
              <a:rPr lang="en-US" dirty="0" smtClean="0"/>
              <a:t>How students can demonstrate what they have learned?</a:t>
            </a:r>
          </a:p>
          <a:p>
            <a:pPr marL="0" indent="0">
              <a:buFont typeface="Arial" charset="0"/>
              <a:buNone/>
              <a:defRPr/>
            </a:pPr>
            <a:r>
              <a:rPr lang="en-US" dirty="0" smtClean="0"/>
              <a:t>Choose assessment tools</a:t>
            </a:r>
          </a:p>
          <a:p>
            <a:pPr marL="400050" lvl="1" indent="0">
              <a:buFont typeface="Arial" charset="0"/>
              <a:buNone/>
              <a:defRPr/>
            </a:pPr>
            <a:r>
              <a:rPr lang="en-US" dirty="0" smtClean="0"/>
              <a:t>You can ask questions like: </a:t>
            </a:r>
          </a:p>
          <a:p>
            <a:pPr lvl="1">
              <a:defRPr/>
            </a:pPr>
            <a:r>
              <a:rPr lang="en-US" sz="2000" dirty="0" smtClean="0"/>
              <a:t>Should I use diagnostic, formative and/or summative assessment? </a:t>
            </a:r>
          </a:p>
          <a:p>
            <a:pPr lvl="1">
              <a:defRPr/>
            </a:pPr>
            <a:r>
              <a:rPr lang="en-US" sz="2000" dirty="0" smtClean="0"/>
              <a:t>When and how I am going to use different assessment tools?</a:t>
            </a:r>
          </a:p>
          <a:p>
            <a:pPr>
              <a:defRPr/>
            </a:pPr>
            <a:endParaRPr lang="fi-FI" sz="2400" dirty="0"/>
          </a:p>
          <a:p>
            <a:pPr>
              <a:defRPr/>
            </a:pPr>
            <a:endParaRPr lang="fi-FI" sz="2400" dirty="0" smtClean="0"/>
          </a:p>
          <a:p>
            <a:pPr>
              <a:defRPr/>
            </a:pPr>
            <a:endParaRPr lang="fi-FI" sz="2400" dirty="0"/>
          </a:p>
          <a:p>
            <a:pPr>
              <a:defRPr/>
            </a:pPr>
            <a:endParaRPr lang="en-US" sz="2400" dirty="0" smtClean="0"/>
          </a:p>
          <a:p>
            <a:pPr>
              <a:defRPr/>
            </a:pPr>
            <a:endParaRPr lang="en-US" sz="2400" dirty="0" smtClean="0"/>
          </a:p>
          <a:p>
            <a:pPr>
              <a:defRPr/>
            </a:pPr>
            <a:endParaRPr lang="en-GB" dirty="0"/>
          </a:p>
        </p:txBody>
      </p:sp>
      <p:pic>
        <p:nvPicPr>
          <p:cNvPr id="88067" name="Picture 29"/>
          <p:cNvPicPr>
            <a:picLocks noChangeAspect="1"/>
          </p:cNvPicPr>
          <p:nvPr/>
        </p:nvPicPr>
        <p:blipFill>
          <a:blip r:embed="rId3"/>
          <a:srcRect/>
          <a:stretch>
            <a:fillRect/>
          </a:stretch>
        </p:blipFill>
        <p:spPr bwMode="auto">
          <a:xfrm>
            <a:off x="803829" y="4365104"/>
            <a:ext cx="3006725" cy="1998663"/>
          </a:xfrm>
          <a:prstGeom prst="rect">
            <a:avLst/>
          </a:prstGeom>
          <a:noFill/>
          <a:ln w="9525">
            <a:noFill/>
            <a:miter lim="800000"/>
            <a:headEnd/>
            <a:tailEnd/>
          </a:ln>
        </p:spPr>
      </p:pic>
      <p:pic>
        <p:nvPicPr>
          <p:cNvPr id="88068" name="Picture 2"/>
          <p:cNvPicPr>
            <a:picLocks noChangeAspect="1" noChangeArrowheads="1"/>
          </p:cNvPicPr>
          <p:nvPr/>
        </p:nvPicPr>
        <p:blipFill>
          <a:blip r:embed="rId4"/>
          <a:srcRect/>
          <a:stretch>
            <a:fillRect/>
          </a:stretch>
        </p:blipFill>
        <p:spPr bwMode="auto">
          <a:xfrm>
            <a:off x="4511476" y="4331766"/>
            <a:ext cx="2897187" cy="2065338"/>
          </a:xfrm>
          <a:prstGeom prst="rect">
            <a:avLst/>
          </a:prstGeom>
          <a:noFill/>
          <a:ln w="9525">
            <a:noFill/>
            <a:miter lim="800000"/>
            <a:headEnd/>
            <a:tailEnd/>
          </a:ln>
        </p:spPr>
      </p:pic>
    </p:spTree>
    <p:extLst>
      <p:ext uri="{BB962C8B-B14F-4D97-AF65-F5344CB8AC3E}">
        <p14:creationId xmlns:p14="http://schemas.microsoft.com/office/powerpoint/2010/main" val="3924193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Otsikko 1"/>
          <p:cNvSpPr>
            <a:spLocks noGrp="1"/>
          </p:cNvSpPr>
          <p:nvPr>
            <p:ph type="ctrTitle"/>
          </p:nvPr>
        </p:nvSpPr>
        <p:spPr bwMode="auto">
          <a:xfrm>
            <a:off x="609600" y="2438400"/>
            <a:ext cx="7847013" cy="22891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b="1" smtClean="0">
                <a:ea typeface="ＭＳ Ｐゴシック"/>
                <a:cs typeface="ＭＳ Ｐゴシック"/>
              </a:rPr>
              <a:t>EVALUATION</a:t>
            </a:r>
            <a:br>
              <a:rPr lang="en-US" altLang="en-US" b="1" smtClean="0">
                <a:ea typeface="ＭＳ Ｐゴシック"/>
                <a:cs typeface="ＭＳ Ｐゴシック"/>
              </a:rPr>
            </a:br>
            <a:r>
              <a:rPr lang="en-US" altLang="en-US" b="1" smtClean="0">
                <a:ea typeface="ＭＳ Ｐゴシック"/>
                <a:cs typeface="ＭＳ Ｐゴシック"/>
              </a:rPr>
              <a:t/>
            </a:r>
            <a:br>
              <a:rPr lang="en-US" altLang="en-US" b="1" smtClean="0">
                <a:ea typeface="ＭＳ Ｐゴシック"/>
                <a:cs typeface="ＭＳ Ｐゴシック"/>
              </a:rPr>
            </a:br>
            <a:r>
              <a:rPr lang="en-US" altLang="en-US" b="1" smtClean="0">
                <a:ea typeface="ＭＳ Ｐゴシック"/>
                <a:cs typeface="ＭＳ Ｐゴシック"/>
              </a:rPr>
              <a:t>What is Evaluation?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Otsikko 1"/>
          <p:cNvSpPr>
            <a:spLocks noGrp="1"/>
          </p:cNvSpPr>
          <p:nvPr>
            <p:ph type="title"/>
          </p:nvPr>
        </p:nvSpPr>
        <p:spPr bwMode="auto">
          <a:xfrm>
            <a:off x="468313" y="765175"/>
            <a:ext cx="8229600" cy="93503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b="1" dirty="0" smtClean="0">
                <a:ea typeface="ＭＳ Ｐゴシック"/>
                <a:cs typeface="ＭＳ Ｐゴシック"/>
              </a:rPr>
              <a:t>Evaluation</a:t>
            </a:r>
            <a:r>
              <a:rPr lang="en-US" altLang="en-US" dirty="0" smtClean="0">
                <a:ea typeface="ＭＳ Ｐゴシック"/>
                <a:cs typeface="ＭＳ Ｐゴシック"/>
              </a:rPr>
              <a:t> </a:t>
            </a:r>
            <a:br>
              <a:rPr lang="en-US" altLang="en-US" dirty="0" smtClean="0">
                <a:ea typeface="ＭＳ Ｐゴシック"/>
                <a:cs typeface="ＭＳ Ｐゴシック"/>
              </a:rPr>
            </a:br>
            <a:r>
              <a:rPr lang="en-US" altLang="en-US" sz="2400" dirty="0" smtClean="0">
                <a:ea typeface="ＭＳ Ｐゴシック"/>
                <a:cs typeface="ＭＳ Ｐゴシック"/>
              </a:rPr>
              <a:t>NATO Directive BI SC 75-7 Annex G: Evaluation</a:t>
            </a:r>
          </a:p>
        </p:txBody>
      </p:sp>
      <p:sp>
        <p:nvSpPr>
          <p:cNvPr id="100354" name="Sisällön paikkamerkki 2"/>
          <p:cNvSpPr>
            <a:spLocks noGrp="1"/>
          </p:cNvSpPr>
          <p:nvPr>
            <p:ph idx="1"/>
          </p:nvPr>
        </p:nvSpPr>
        <p:spPr bwMode="auto">
          <a:xfrm>
            <a:off x="539750" y="2276475"/>
            <a:ext cx="8147050" cy="384968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dirty="0" smtClean="0">
                <a:ea typeface="ＭＳ Ｐゴシック"/>
                <a:cs typeface="ＭＳ Ｐゴシック"/>
              </a:rPr>
              <a:t>…is </a:t>
            </a:r>
            <a:r>
              <a:rPr lang="en-US" altLang="en-US" b="1" dirty="0" smtClean="0">
                <a:ea typeface="ＭＳ Ｐゴシック"/>
                <a:cs typeface="ＭＳ Ｐゴシック"/>
              </a:rPr>
              <a:t>a systematic process </a:t>
            </a:r>
            <a:r>
              <a:rPr lang="en-US" altLang="en-US" dirty="0" smtClean="0">
                <a:ea typeface="ＭＳ Ｐゴシック"/>
                <a:cs typeface="ＭＳ Ｐゴシック"/>
              </a:rPr>
              <a:t>designed to </a:t>
            </a:r>
            <a:r>
              <a:rPr lang="en-US" altLang="en-US" b="1" dirty="0" smtClean="0">
                <a:ea typeface="ＭＳ Ｐゴシック"/>
                <a:cs typeface="ＭＳ Ｐゴシック"/>
              </a:rPr>
              <a:t>collect data </a:t>
            </a:r>
            <a:r>
              <a:rPr lang="en-US" altLang="en-US" dirty="0" smtClean="0">
                <a:ea typeface="ＭＳ Ｐゴシック"/>
                <a:cs typeface="ＭＳ Ｐゴシック"/>
              </a:rPr>
              <a:t>and assess alignment throughout the analysis, design, development, and implementation phases of the SAT model </a:t>
            </a:r>
            <a:r>
              <a:rPr lang="en-US" altLang="en-US" b="1" dirty="0" smtClean="0">
                <a:ea typeface="ＭＳ Ｐゴシック"/>
                <a:cs typeface="ＭＳ Ｐゴシック"/>
              </a:rPr>
              <a:t>to ensure instruction satisfies the intended instructional outcomes</a:t>
            </a:r>
            <a:r>
              <a:rPr lang="en-US" altLang="en-US" dirty="0" smtClean="0">
                <a:ea typeface="ＭＳ Ｐゴシック"/>
                <a:cs typeface="ＭＳ Ｐゴシック"/>
              </a:rPr>
              <a:t>. </a:t>
            </a:r>
          </a:p>
          <a:p>
            <a:pPr eaLnBrk="1" hangingPunct="1"/>
            <a:endParaRPr lang="fi-FI" altLang="en-US" dirty="0"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bwMode="auto">
          <a:xfrm>
            <a:off x="468313" y="765175"/>
            <a:ext cx="8229600" cy="935038"/>
          </a:xfrm>
          <a:noFill/>
          <a:ln>
            <a:miter lim="800000"/>
            <a:headEnd/>
            <a:tailEnd/>
          </a:ln>
        </p:spPr>
        <p:txBody>
          <a:bodyPr vert="horz" wrap="square" lIns="91440" tIns="45720" rIns="91440" bIns="45720" numCol="1" anchor="t" anchorCtr="0" compatLnSpc="1">
            <a:prstTxWarp prst="textNoShape">
              <a:avLst/>
            </a:prstTxWarp>
          </a:bodyPr>
          <a:lstStyle/>
          <a:p>
            <a:pPr algn="l"/>
            <a:r>
              <a:rPr lang="en-US" sz="3200" b="1" dirty="0" smtClean="0">
                <a:ea typeface="ＭＳ Ｐゴシック"/>
                <a:cs typeface="ＭＳ Ｐゴシック"/>
              </a:rPr>
              <a:t>How to make an evaluation plan</a:t>
            </a:r>
            <a:endParaRPr lang="en-US" sz="3200" dirty="0" smtClean="0">
              <a:ea typeface="ＭＳ Ｐゴシック"/>
              <a:cs typeface="ＭＳ Ｐゴシック"/>
            </a:endParaRPr>
          </a:p>
        </p:txBody>
      </p:sp>
      <p:sp>
        <p:nvSpPr>
          <p:cNvPr id="3" name="Content Placeholder 2"/>
          <p:cNvSpPr>
            <a:spLocks noGrp="1"/>
          </p:cNvSpPr>
          <p:nvPr>
            <p:ph idx="1"/>
          </p:nvPr>
        </p:nvSpPr>
        <p:spPr>
          <a:xfrm>
            <a:off x="395288" y="1557338"/>
            <a:ext cx="8291512" cy="4568825"/>
          </a:xfrm>
        </p:spPr>
        <p:txBody>
          <a:bodyPr/>
          <a:lstStyle/>
          <a:p>
            <a:pPr marL="0" indent="0">
              <a:buFont typeface="Arial" charset="0"/>
              <a:buNone/>
              <a:defRPr/>
            </a:pPr>
            <a:r>
              <a:rPr lang="en-US" dirty="0" smtClean="0"/>
              <a:t>You can ask questions like: </a:t>
            </a:r>
          </a:p>
          <a:p>
            <a:pPr>
              <a:defRPr/>
            </a:pPr>
            <a:r>
              <a:rPr lang="en-US" sz="2400" dirty="0"/>
              <a:t>How </a:t>
            </a:r>
            <a:r>
              <a:rPr lang="en-US" sz="2400" dirty="0" smtClean="0"/>
              <a:t>will this lesson, module course training program be </a:t>
            </a:r>
            <a:r>
              <a:rPr lang="en-US" sz="2400" dirty="0"/>
              <a:t>evaluated? </a:t>
            </a:r>
          </a:p>
          <a:p>
            <a:pPr>
              <a:defRPr/>
            </a:pPr>
            <a:r>
              <a:rPr lang="en-US" sz="2400" dirty="0"/>
              <a:t>How </a:t>
            </a:r>
            <a:r>
              <a:rPr lang="en-US" sz="2400" dirty="0" smtClean="0"/>
              <a:t>am I as a teacher going to collect </a:t>
            </a:r>
            <a:r>
              <a:rPr lang="en-US" sz="2400" dirty="0"/>
              <a:t>feedback?</a:t>
            </a:r>
          </a:p>
          <a:p>
            <a:pPr>
              <a:defRPr/>
            </a:pPr>
            <a:endParaRPr lang="en-GB" dirty="0"/>
          </a:p>
        </p:txBody>
      </p:sp>
      <p:pic>
        <p:nvPicPr>
          <p:cNvPr id="6" name="Picture 7" descr="studen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3584204"/>
            <a:ext cx="3758897" cy="2509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GM PP 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NCGM PP 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NCGM PP 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NCGM PP 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NCGM PP 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NCGM PP 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NCGM PP 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FM Tema Extern">
  <a:themeElements>
    <a:clrScheme name="FM Temafärger">
      <a:dk1>
        <a:sysClr val="windowText" lastClr="000000"/>
      </a:dk1>
      <a:lt1>
        <a:sysClr val="window" lastClr="FFFFFF"/>
      </a:lt1>
      <a:dk2>
        <a:srgbClr val="000000"/>
      </a:dk2>
      <a:lt2>
        <a:srgbClr val="FFFFFF"/>
      </a:lt2>
      <a:accent1>
        <a:srgbClr val="627D33"/>
      </a:accent1>
      <a:accent2>
        <a:srgbClr val="A98B66"/>
      </a:accent2>
      <a:accent3>
        <a:srgbClr val="0A1334"/>
      </a:accent3>
      <a:accent4>
        <a:srgbClr val="ABABAB"/>
      </a:accent4>
      <a:accent5>
        <a:srgbClr val="CBDCEB"/>
      </a:accent5>
      <a:accent6>
        <a:srgbClr val="EE8534"/>
      </a:accent6>
      <a:hlink>
        <a:srgbClr val="4177A1"/>
      </a:hlink>
      <a:folHlink>
        <a:srgbClr val="274964"/>
      </a:folHlink>
    </a:clrScheme>
    <a:fontScheme name="FM Temateckensnitt">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2469</TotalTime>
  <Words>3147</Words>
  <Application>Microsoft Office PowerPoint</Application>
  <PresentationFormat>On-screen Show (4:3)</PresentationFormat>
  <Paragraphs>401</Paragraphs>
  <Slides>28</Slides>
  <Notes>22</Notes>
  <HiddenSlides>4</HiddenSlides>
  <MMClips>0</MMClips>
  <ScaleCrop>false</ScaleCrop>
  <HeadingPairs>
    <vt:vector size="4" baseType="variant">
      <vt:variant>
        <vt:lpstr>Theme</vt:lpstr>
      </vt:variant>
      <vt:variant>
        <vt:i4>10</vt:i4>
      </vt:variant>
      <vt:variant>
        <vt:lpstr>Slide Titles</vt:lpstr>
      </vt:variant>
      <vt:variant>
        <vt:i4>28</vt:i4>
      </vt:variant>
    </vt:vector>
  </HeadingPairs>
  <TitlesOfParts>
    <vt:vector size="38" baseType="lpstr">
      <vt:lpstr>Office-tema</vt:lpstr>
      <vt:lpstr>NCGM PP Template 1</vt:lpstr>
      <vt:lpstr>1_NCGM PP Template 1</vt:lpstr>
      <vt:lpstr>2_NCGM PP Template 1</vt:lpstr>
      <vt:lpstr>3_NCGM PP Template 1</vt:lpstr>
      <vt:lpstr>4_NCGM PP Template 1</vt:lpstr>
      <vt:lpstr>5_NCGM PP Template 1</vt:lpstr>
      <vt:lpstr>6_NCGM PP Template 1</vt:lpstr>
      <vt:lpstr>FM Tema Extern</vt:lpstr>
      <vt:lpstr>1_Office-tema</vt:lpstr>
      <vt:lpstr> M.Pol.Sc. and M.A. (Educ.) Virpi Levomaa   </vt:lpstr>
      <vt:lpstr>PowerPoint Presentation</vt:lpstr>
      <vt:lpstr>PowerPoint Presentation</vt:lpstr>
      <vt:lpstr>Backward Design</vt:lpstr>
      <vt:lpstr>ASSESSMENT  How to make sure that your students learn what they are supposed to learn? </vt:lpstr>
      <vt:lpstr>How to make assessment plan</vt:lpstr>
      <vt:lpstr>EVALUATION  What is Evaluation?</vt:lpstr>
      <vt:lpstr>Evaluation  NATO Directive BI SC 75-7 Annex G: Evaluation</vt:lpstr>
      <vt:lpstr>How to make an evaluation plan</vt:lpstr>
      <vt:lpstr>Example: assessment and evaluation plan</vt:lpstr>
      <vt:lpstr>Different evaluation targets</vt:lpstr>
      <vt:lpstr>How to collect data and information…</vt:lpstr>
      <vt:lpstr>PowerPoint Presentation</vt:lpstr>
      <vt:lpstr>The Transfer of Training Nato Directive BI SC 75-7</vt:lpstr>
      <vt:lpstr>FEEDBACK  How to give constructive feedback? </vt:lpstr>
      <vt:lpstr>Feedback</vt:lpstr>
      <vt:lpstr>A Feedback tool</vt:lpstr>
      <vt:lpstr>Dynamics of Instructional Systems Design - An Introduction - </vt:lpstr>
      <vt:lpstr>Summary</vt:lpstr>
      <vt:lpstr>PowerPoint Presentation</vt:lpstr>
      <vt:lpstr>The WIIS/NATO 1325 Scorecard</vt:lpstr>
      <vt:lpstr>NATO Scorecard</vt:lpstr>
      <vt:lpstr>three main objectives</vt:lpstr>
      <vt:lpstr>What it Measures</vt:lpstr>
      <vt:lpstr>PowerPoint Presentation</vt:lpstr>
      <vt:lpstr>Scored Countries</vt:lpstr>
      <vt:lpstr>Women in International Security (WIIS)</vt:lpstr>
      <vt:lpstr>PowerPoint Presentation</vt:lpstr>
    </vt:vector>
  </TitlesOfParts>
  <Company>Försvarsmakten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Hedengrahn, Ella</dc:creator>
  <cp:lastModifiedBy>Virpi Levomaa</cp:lastModifiedBy>
  <cp:revision>114</cp:revision>
  <cp:lastPrinted>2015-11-18T06:25:13Z</cp:lastPrinted>
  <dcterms:created xsi:type="dcterms:W3CDTF">2014-10-21T11:10:05Z</dcterms:created>
  <dcterms:modified xsi:type="dcterms:W3CDTF">2015-11-18T07:56:29Z</dcterms:modified>
</cp:coreProperties>
</file>