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8.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9.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1.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2.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3.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4.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1" r:id="rId2"/>
    <p:sldMasterId id="2147483737" r:id="rId3"/>
    <p:sldMasterId id="2147483749" r:id="rId4"/>
    <p:sldMasterId id="2147483761" r:id="rId5"/>
    <p:sldMasterId id="2147483773" r:id="rId6"/>
    <p:sldMasterId id="2147483801" r:id="rId7"/>
    <p:sldMasterId id="2147483813" r:id="rId8"/>
    <p:sldMasterId id="2147483825" r:id="rId9"/>
    <p:sldMasterId id="2147483837" r:id="rId10"/>
    <p:sldMasterId id="2147483853" r:id="rId11"/>
    <p:sldMasterId id="2147483863" r:id="rId12"/>
    <p:sldMasterId id="2147483879" r:id="rId13"/>
    <p:sldMasterId id="2147483891" r:id="rId14"/>
    <p:sldMasterId id="2147483903" r:id="rId15"/>
    <p:sldMasterId id="2147483915" r:id="rId16"/>
    <p:sldMasterId id="2147483931" r:id="rId17"/>
    <p:sldMasterId id="2147483943" r:id="rId18"/>
    <p:sldMasterId id="2147483955" r:id="rId19"/>
    <p:sldMasterId id="2147483971" r:id="rId20"/>
    <p:sldMasterId id="2147483983" r:id="rId21"/>
    <p:sldMasterId id="2147483995" r:id="rId22"/>
    <p:sldMasterId id="2147484007" r:id="rId23"/>
    <p:sldMasterId id="2147484019" r:id="rId24"/>
    <p:sldMasterId id="2147484031" r:id="rId25"/>
  </p:sldMasterIdLst>
  <p:notesMasterIdLst>
    <p:notesMasterId r:id="rId49"/>
  </p:notesMasterIdLst>
  <p:handoutMasterIdLst>
    <p:handoutMasterId r:id="rId50"/>
  </p:handoutMasterIdLst>
  <p:sldIdLst>
    <p:sldId id="366" r:id="rId26"/>
    <p:sldId id="334" r:id="rId27"/>
    <p:sldId id="382" r:id="rId28"/>
    <p:sldId id="383" r:id="rId29"/>
    <p:sldId id="381" r:id="rId30"/>
    <p:sldId id="332" r:id="rId31"/>
    <p:sldId id="326" r:id="rId32"/>
    <p:sldId id="308" r:id="rId33"/>
    <p:sldId id="304" r:id="rId34"/>
    <p:sldId id="305" r:id="rId35"/>
    <p:sldId id="336" r:id="rId36"/>
    <p:sldId id="318" r:id="rId37"/>
    <p:sldId id="313" r:id="rId38"/>
    <p:sldId id="319" r:id="rId39"/>
    <p:sldId id="310" r:id="rId40"/>
    <p:sldId id="321" r:id="rId41"/>
    <p:sldId id="309" r:id="rId42"/>
    <p:sldId id="306" r:id="rId43"/>
    <p:sldId id="311" r:id="rId44"/>
    <p:sldId id="307" r:id="rId45"/>
    <p:sldId id="322" r:id="rId46"/>
    <p:sldId id="327" r:id="rId47"/>
    <p:sldId id="330" r:id="rId48"/>
  </p:sldIdLst>
  <p:sldSz cx="9144000" cy="6858000" type="screen4x3"/>
  <p:notesSz cx="6745288" cy="9882188"/>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CC00"/>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Format med tema 1 - dekorfär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4" autoAdjust="0"/>
    <p:restoredTop sz="49911" autoAdjust="0"/>
  </p:normalViewPr>
  <p:slideViewPr>
    <p:cSldViewPr>
      <p:cViewPr>
        <p:scale>
          <a:sx n="66" d="100"/>
          <a:sy n="66" d="100"/>
        </p:scale>
        <p:origin x="-1434" y="43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8" Type="http://schemas.openxmlformats.org/officeDocument/2006/relationships/slideMaster" Target="slideMasters/slideMaster8.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958" cy="494109"/>
          </a:xfrm>
          <a:prstGeom prst="rect">
            <a:avLst/>
          </a:prstGeom>
        </p:spPr>
        <p:txBody>
          <a:bodyPr vert="horz" lIns="90910" tIns="45455" rIns="90910" bIns="45455" rtlCol="0"/>
          <a:lstStyle>
            <a:lvl1pPr algn="l">
              <a:defRPr sz="1200"/>
            </a:lvl1pPr>
          </a:lstStyle>
          <a:p>
            <a:endParaRPr lang="en-GB"/>
          </a:p>
        </p:txBody>
      </p:sp>
      <p:sp>
        <p:nvSpPr>
          <p:cNvPr id="3" name="Date Placeholder 2"/>
          <p:cNvSpPr>
            <a:spLocks noGrp="1"/>
          </p:cNvSpPr>
          <p:nvPr>
            <p:ph type="dt" sz="quarter" idx="1"/>
          </p:nvPr>
        </p:nvSpPr>
        <p:spPr>
          <a:xfrm>
            <a:off x="3820771" y="0"/>
            <a:ext cx="2922958" cy="494109"/>
          </a:xfrm>
          <a:prstGeom prst="rect">
            <a:avLst/>
          </a:prstGeom>
        </p:spPr>
        <p:txBody>
          <a:bodyPr vert="horz" lIns="90910" tIns="45455" rIns="90910" bIns="45455" rtlCol="0"/>
          <a:lstStyle>
            <a:lvl1pPr algn="r">
              <a:defRPr sz="1200"/>
            </a:lvl1pPr>
          </a:lstStyle>
          <a:p>
            <a:fld id="{788068A0-DFC6-4C8D-81BF-7C5F22E21F99}" type="datetimeFigureOut">
              <a:rPr lang="en-GB" smtClean="0"/>
              <a:pPr/>
              <a:t>16/11/2015</a:t>
            </a:fld>
            <a:endParaRPr lang="en-GB"/>
          </a:p>
        </p:txBody>
      </p:sp>
      <p:sp>
        <p:nvSpPr>
          <p:cNvPr id="4" name="Footer Placeholder 3"/>
          <p:cNvSpPr>
            <a:spLocks noGrp="1"/>
          </p:cNvSpPr>
          <p:nvPr>
            <p:ph type="ftr" sz="quarter" idx="2"/>
          </p:nvPr>
        </p:nvSpPr>
        <p:spPr>
          <a:xfrm>
            <a:off x="0" y="9386363"/>
            <a:ext cx="2922958" cy="494109"/>
          </a:xfrm>
          <a:prstGeom prst="rect">
            <a:avLst/>
          </a:prstGeom>
        </p:spPr>
        <p:txBody>
          <a:bodyPr vert="horz" lIns="90910" tIns="45455" rIns="90910" bIns="45455" rtlCol="0" anchor="b"/>
          <a:lstStyle>
            <a:lvl1pPr algn="l">
              <a:defRPr sz="1200"/>
            </a:lvl1pPr>
          </a:lstStyle>
          <a:p>
            <a:endParaRPr lang="en-GB"/>
          </a:p>
        </p:txBody>
      </p:sp>
      <p:sp>
        <p:nvSpPr>
          <p:cNvPr id="5" name="Slide Number Placeholder 4"/>
          <p:cNvSpPr>
            <a:spLocks noGrp="1"/>
          </p:cNvSpPr>
          <p:nvPr>
            <p:ph type="sldNum" sz="quarter" idx="3"/>
          </p:nvPr>
        </p:nvSpPr>
        <p:spPr>
          <a:xfrm>
            <a:off x="3820771" y="9386363"/>
            <a:ext cx="2922958" cy="494109"/>
          </a:xfrm>
          <a:prstGeom prst="rect">
            <a:avLst/>
          </a:prstGeom>
        </p:spPr>
        <p:txBody>
          <a:bodyPr vert="horz" lIns="90910" tIns="45455" rIns="90910" bIns="45455" rtlCol="0" anchor="b"/>
          <a:lstStyle>
            <a:lvl1pPr algn="r">
              <a:defRPr sz="1200"/>
            </a:lvl1pPr>
          </a:lstStyle>
          <a:p>
            <a:fld id="{3E8421B1-B594-4328-9BCD-D1731683BCA6}" type="slidenum">
              <a:rPr lang="en-GB" smtClean="0"/>
              <a:pPr/>
              <a:t>‹#›</a:t>
            </a:fld>
            <a:endParaRPr lang="en-GB"/>
          </a:p>
        </p:txBody>
      </p:sp>
    </p:spTree>
    <p:extLst>
      <p:ext uri="{BB962C8B-B14F-4D97-AF65-F5344CB8AC3E}">
        <p14:creationId xmlns:p14="http://schemas.microsoft.com/office/powerpoint/2010/main" val="3249389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22958" cy="494109"/>
          </a:xfrm>
          <a:prstGeom prst="rect">
            <a:avLst/>
          </a:prstGeom>
        </p:spPr>
        <p:txBody>
          <a:bodyPr vert="horz" lIns="90910" tIns="45455" rIns="90910" bIns="45455" rtlCol="0"/>
          <a:lstStyle>
            <a:lvl1pPr algn="l">
              <a:defRPr sz="1200"/>
            </a:lvl1pPr>
          </a:lstStyle>
          <a:p>
            <a:pPr>
              <a:defRPr/>
            </a:pPr>
            <a:endParaRPr lang="sv-SE"/>
          </a:p>
        </p:txBody>
      </p:sp>
      <p:sp>
        <p:nvSpPr>
          <p:cNvPr id="3" name="Platshållare för datum 2"/>
          <p:cNvSpPr>
            <a:spLocks noGrp="1"/>
          </p:cNvSpPr>
          <p:nvPr>
            <p:ph type="dt" idx="1"/>
          </p:nvPr>
        </p:nvSpPr>
        <p:spPr>
          <a:xfrm>
            <a:off x="3820771" y="0"/>
            <a:ext cx="2922958" cy="494109"/>
          </a:xfrm>
          <a:prstGeom prst="rect">
            <a:avLst/>
          </a:prstGeom>
        </p:spPr>
        <p:txBody>
          <a:bodyPr vert="horz" lIns="90910" tIns="45455" rIns="90910" bIns="45455" rtlCol="0"/>
          <a:lstStyle>
            <a:lvl1pPr algn="r">
              <a:defRPr sz="1200"/>
            </a:lvl1pPr>
          </a:lstStyle>
          <a:p>
            <a:pPr>
              <a:defRPr/>
            </a:pPr>
            <a:fld id="{57B18B4B-B15C-49B4-9BA9-D1D5B0BE88C3}" type="datetimeFigureOut">
              <a:rPr lang="sv-SE"/>
              <a:pPr>
                <a:defRPr/>
              </a:pPr>
              <a:t>2015-11-16</a:t>
            </a:fld>
            <a:endParaRPr lang="sv-SE"/>
          </a:p>
        </p:txBody>
      </p:sp>
      <p:sp>
        <p:nvSpPr>
          <p:cNvPr id="4" name="Platshållare för bildobjekt 3"/>
          <p:cNvSpPr>
            <a:spLocks noGrp="1" noRot="1" noChangeAspect="1"/>
          </p:cNvSpPr>
          <p:nvPr>
            <p:ph type="sldImg" idx="2"/>
          </p:nvPr>
        </p:nvSpPr>
        <p:spPr>
          <a:xfrm>
            <a:off x="903288" y="741363"/>
            <a:ext cx="4938712" cy="3705225"/>
          </a:xfrm>
          <a:prstGeom prst="rect">
            <a:avLst/>
          </a:prstGeom>
          <a:noFill/>
          <a:ln w="12700">
            <a:solidFill>
              <a:prstClr val="black"/>
            </a:solidFill>
          </a:ln>
        </p:spPr>
        <p:txBody>
          <a:bodyPr vert="horz" lIns="90910" tIns="45455" rIns="90910" bIns="45455" rtlCol="0" anchor="ctr"/>
          <a:lstStyle/>
          <a:p>
            <a:pPr lvl="0"/>
            <a:endParaRPr lang="sv-SE" noProof="0"/>
          </a:p>
        </p:txBody>
      </p:sp>
      <p:sp>
        <p:nvSpPr>
          <p:cNvPr id="5" name="Platshållare för anteckningar 4"/>
          <p:cNvSpPr>
            <a:spLocks noGrp="1"/>
          </p:cNvSpPr>
          <p:nvPr>
            <p:ph type="body" sz="quarter" idx="3"/>
          </p:nvPr>
        </p:nvSpPr>
        <p:spPr>
          <a:xfrm>
            <a:off x="674529" y="4694039"/>
            <a:ext cx="5396230" cy="4446985"/>
          </a:xfrm>
          <a:prstGeom prst="rect">
            <a:avLst/>
          </a:prstGeom>
        </p:spPr>
        <p:txBody>
          <a:bodyPr vert="horz" lIns="90910" tIns="45455" rIns="90910" bIns="45455" rtlCol="0"/>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6" name="Platshållare för sidfot 5"/>
          <p:cNvSpPr>
            <a:spLocks noGrp="1"/>
          </p:cNvSpPr>
          <p:nvPr>
            <p:ph type="ftr" sz="quarter" idx="4"/>
          </p:nvPr>
        </p:nvSpPr>
        <p:spPr>
          <a:xfrm>
            <a:off x="0" y="9386363"/>
            <a:ext cx="2922958" cy="494109"/>
          </a:xfrm>
          <a:prstGeom prst="rect">
            <a:avLst/>
          </a:prstGeom>
        </p:spPr>
        <p:txBody>
          <a:bodyPr vert="horz" lIns="90910" tIns="45455" rIns="90910" bIns="45455" rtlCol="0" anchor="b"/>
          <a:lstStyle>
            <a:lvl1pPr algn="l">
              <a:defRPr sz="1200"/>
            </a:lvl1pPr>
          </a:lstStyle>
          <a:p>
            <a:pPr>
              <a:defRPr/>
            </a:pPr>
            <a:endParaRPr lang="sv-SE"/>
          </a:p>
        </p:txBody>
      </p:sp>
      <p:sp>
        <p:nvSpPr>
          <p:cNvPr id="7" name="Platshållare för bildnummer 6"/>
          <p:cNvSpPr>
            <a:spLocks noGrp="1"/>
          </p:cNvSpPr>
          <p:nvPr>
            <p:ph type="sldNum" sz="quarter" idx="5"/>
          </p:nvPr>
        </p:nvSpPr>
        <p:spPr>
          <a:xfrm>
            <a:off x="3820771" y="9386363"/>
            <a:ext cx="2922958" cy="494109"/>
          </a:xfrm>
          <a:prstGeom prst="rect">
            <a:avLst/>
          </a:prstGeom>
        </p:spPr>
        <p:txBody>
          <a:bodyPr vert="horz" lIns="90910" tIns="45455" rIns="90910" bIns="45455" rtlCol="0" anchor="b"/>
          <a:lstStyle>
            <a:lvl1pPr algn="r">
              <a:defRPr sz="1200"/>
            </a:lvl1pPr>
          </a:lstStyle>
          <a:p>
            <a:pPr>
              <a:defRPr/>
            </a:pPr>
            <a:fld id="{99B4E9E1-A17E-4DAC-80DF-7D16E1E1C0F2}" type="slidenum">
              <a:rPr lang="sv-SE"/>
              <a:pPr>
                <a:defRPr/>
              </a:pPr>
              <a:t>‹#›</a:t>
            </a:fld>
            <a:endParaRPr lang="sv-SE"/>
          </a:p>
        </p:txBody>
      </p:sp>
    </p:spTree>
    <p:extLst>
      <p:ext uri="{BB962C8B-B14F-4D97-AF65-F5344CB8AC3E}">
        <p14:creationId xmlns:p14="http://schemas.microsoft.com/office/powerpoint/2010/main" val="782304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99B4E9E1-A17E-4DAC-80DF-7D16E1E1C0F2}" type="slidenum">
              <a:rPr lang="sv-SE" smtClean="0"/>
              <a:pPr>
                <a:defRPr/>
              </a:pPr>
              <a:t>1</a:t>
            </a:fld>
            <a:endParaRPr lang="sv-SE"/>
          </a:p>
        </p:txBody>
      </p:sp>
    </p:spTree>
    <p:extLst>
      <p:ext uri="{BB962C8B-B14F-4D97-AF65-F5344CB8AC3E}">
        <p14:creationId xmlns:p14="http://schemas.microsoft.com/office/powerpoint/2010/main" val="2620688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1 – Prohibition of discrimination is found in every</a:t>
            </a:r>
            <a:r>
              <a:rPr lang="en-US" baseline="0" noProof="0" dirty="0" smtClean="0"/>
              <a:t> single convention. In the backdrop of post-colonialism, racial discrimination became the first human rights convention</a:t>
            </a:r>
          </a:p>
          <a:p>
            <a:endParaRPr lang="en-US" baseline="0" noProof="0" dirty="0" smtClean="0"/>
          </a:p>
          <a:p>
            <a:r>
              <a:rPr lang="en-US" baseline="0" noProof="0" dirty="0" smtClean="0"/>
              <a:t>From the unity in the world post WW II, in the adoption of UDHR, the cold war broke out and there was a disagreement between the block of the most important human rights. This led to the adoption of the two covenants. </a:t>
            </a:r>
          </a:p>
          <a:p>
            <a:r>
              <a:rPr lang="en-US" baseline="0" noProof="0" dirty="0" smtClean="0"/>
              <a:t>2 – The ICCPR includes the right to life, prohibition of torture and slavery, right to liberty and security, basic standards for arrest and deprivation of liberty, fair trial, presumption of innocence, equality before the law. It does not mention women, but ”everyone”... And therefore includes women's access to fair trial and equality before the law, which may be very different from such access by men. Likewise, freedom of expression for women comes with very different dynamics. ICCPR does state that n</a:t>
            </a:r>
            <a:r>
              <a:rPr lang="en-US" dirty="0"/>
              <a:t>o-one should be forced to marry and that men and women have equal rights to marry, during marriage and in divorce.</a:t>
            </a:r>
            <a:endParaRPr lang="en-US" baseline="0" noProof="0" dirty="0" smtClean="0"/>
          </a:p>
          <a:p>
            <a:r>
              <a:rPr lang="en-US" baseline="0" noProof="0" dirty="0" smtClean="0"/>
              <a:t>3 – ICESCR includes labor rights, the right to education (a right, not a privilege, for girls and boys. Realizing the right to education for girls is crucial to gender equality and participation of women in public life). The right to health, there is a right for women to access quality health care. Right to food and housing. </a:t>
            </a:r>
            <a:endParaRPr lang="en-US" noProof="0"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10</a:t>
            </a:fld>
            <a:endParaRPr lang="sv-SE"/>
          </a:p>
        </p:txBody>
      </p:sp>
    </p:spTree>
    <p:extLst>
      <p:ext uri="{BB962C8B-B14F-4D97-AF65-F5344CB8AC3E}">
        <p14:creationId xmlns:p14="http://schemas.microsoft.com/office/powerpoint/2010/main" val="3021185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smtClean="0"/>
          </a:p>
          <a:p>
            <a:r>
              <a:rPr lang="en-US" dirty="0" smtClean="0"/>
              <a:t>4 – CEDAW – women's rights! Places a positive obligation on states to eliminate gender discrimination, including affirmative action. Specific provisions on reproductive rights, women's health, labor rights, participation in political life, education for women, prohibits forced marriage and gives equal rights to divorce and specific protection for rural women. 187 ratifications.  You will have a dedicated session on CEDAW this afternoon, so I will not go into details here. </a:t>
            </a:r>
            <a:endParaRPr lang="sv-SE" dirty="0"/>
          </a:p>
        </p:txBody>
      </p:sp>
      <p:sp>
        <p:nvSpPr>
          <p:cNvPr id="4" name="Platshållare för bildnummer 3"/>
          <p:cNvSpPr>
            <a:spLocks noGrp="1"/>
          </p:cNvSpPr>
          <p:nvPr>
            <p:ph type="sldNum" sz="quarter" idx="10"/>
          </p:nvPr>
        </p:nvSpPr>
        <p:spPr/>
        <p:txBody>
          <a:bodyPr/>
          <a:lstStyle/>
          <a:p>
            <a:pPr>
              <a:defRPr/>
            </a:pPr>
            <a:fld id="{99B4E9E1-A17E-4DAC-80DF-7D16E1E1C0F2}" type="slidenum">
              <a:rPr lang="sv-SE" smtClean="0"/>
              <a:pPr>
                <a:defRPr/>
              </a:pPr>
              <a:t>11</a:t>
            </a:fld>
            <a:endParaRPr lang="sv-SE"/>
          </a:p>
        </p:txBody>
      </p:sp>
    </p:spTree>
    <p:extLst>
      <p:ext uri="{BB962C8B-B14F-4D97-AF65-F5344CB8AC3E}">
        <p14:creationId xmlns:p14="http://schemas.microsoft.com/office/powerpoint/2010/main" val="2663664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5 -  CAT provides an absolute prohibition of torture in all circumstances, including in war, terrorism etc., torture is never ever allowed. This right can never be restricted and forms part of customary law. </a:t>
            </a:r>
          </a:p>
          <a:p>
            <a:r>
              <a:rPr lang="en-ZW" noProof="0" dirty="0" smtClean="0"/>
              <a:t>6 – The core principle of CRC</a:t>
            </a:r>
            <a:r>
              <a:rPr lang="en-ZW" baseline="0" noProof="0" dirty="0" smtClean="0"/>
              <a:t> is the ”best interest of the child”. Focus on education, health, prevention of violence and sexual abuse but also recognition of freedom of expression. Only three countries in the world have not ratified the CRC (US, Somalia and South Sudan). The CRC have two very important Ops (additional treaties). OPCAC prohibits states and armed groups from using girls and boys under 18  as taking direct part of hostilities and from forced recruitment of children to armed forces. (It recommends that states do not recruit children at all, but sets the hard limit at participation in hostilities). It includes obligations on demobilisation, rehabilitation and social reintegration.  The other OP specifically prohibits sale of children (including irregular adoption) child prostitution and child pornography and places an obligation on states to criminalise such acts and take all measures, including effective prosecution. </a:t>
            </a:r>
          </a:p>
          <a:p>
            <a:endParaRPr lang="en-ZW" baseline="0" noProof="0" dirty="0" smtClean="0"/>
          </a:p>
          <a:p>
            <a:r>
              <a:rPr lang="en-ZW" baseline="0" noProof="0" dirty="0" smtClean="0"/>
              <a:t>Migrant Workers, a serious issue in Iraq</a:t>
            </a:r>
          </a:p>
          <a:p>
            <a:r>
              <a:rPr lang="en-ZW" baseline="0" noProof="0" dirty="0" smtClean="0"/>
              <a:t>Persons with disabilities may include persons who have lost limbs in war</a:t>
            </a:r>
          </a:p>
          <a:p>
            <a:r>
              <a:rPr lang="en-ZW" baseline="0" noProof="0" dirty="0" smtClean="0"/>
              <a:t>Enforced </a:t>
            </a:r>
            <a:r>
              <a:rPr lang="en-ZW" baseline="0" noProof="0" dirty="0" err="1" smtClean="0"/>
              <a:t>disappeances</a:t>
            </a:r>
            <a:r>
              <a:rPr lang="en-ZW" baseline="0" noProof="0" dirty="0" smtClean="0"/>
              <a:t> – background military junta in south </a:t>
            </a:r>
            <a:r>
              <a:rPr lang="en-ZW" baseline="0" noProof="0" dirty="0" err="1" smtClean="0"/>
              <a:t>america</a:t>
            </a:r>
            <a:r>
              <a:rPr lang="en-ZW" baseline="0" noProof="0" dirty="0" smtClean="0"/>
              <a:t>. </a:t>
            </a:r>
            <a:endParaRPr lang="en-ZW" noProof="0"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12</a:t>
            </a:fld>
            <a:endParaRPr lang="sv-SE"/>
          </a:p>
        </p:txBody>
      </p:sp>
    </p:spTree>
    <p:extLst>
      <p:ext uri="{BB962C8B-B14F-4D97-AF65-F5344CB8AC3E}">
        <p14:creationId xmlns:p14="http://schemas.microsoft.com/office/powerpoint/2010/main" val="3339881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Read</a:t>
            </a:r>
            <a:endParaRPr lang="en-GB"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13</a:t>
            </a:fld>
            <a:endParaRPr lang="sv-SE"/>
          </a:p>
        </p:txBody>
      </p:sp>
    </p:spTree>
    <p:extLst>
      <p:ext uri="{BB962C8B-B14F-4D97-AF65-F5344CB8AC3E}">
        <p14:creationId xmlns:p14="http://schemas.microsoft.com/office/powerpoint/2010/main" val="2384761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The</a:t>
            </a:r>
            <a:r>
              <a:rPr lang="sv-SE" baseline="0" dirty="0" smtClean="0"/>
              <a:t> UN has developed numerous documents that serve as guidance, though specifying existing principles. They are non-binding. </a:t>
            </a:r>
            <a:endParaRPr lang="en-GB"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14</a:t>
            </a:fld>
            <a:endParaRPr lang="sv-SE"/>
          </a:p>
        </p:txBody>
      </p:sp>
    </p:spTree>
    <p:extLst>
      <p:ext uri="{BB962C8B-B14F-4D97-AF65-F5344CB8AC3E}">
        <p14:creationId xmlns:p14="http://schemas.microsoft.com/office/powerpoint/2010/main" val="237521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Quick</a:t>
            </a:r>
            <a:r>
              <a:rPr lang="sv-SE" baseline="0" dirty="0" smtClean="0"/>
              <a:t> slide. </a:t>
            </a:r>
          </a:p>
          <a:p>
            <a:endParaRPr lang="sv-SE" baseline="0" dirty="0" smtClean="0"/>
          </a:p>
          <a:p>
            <a:r>
              <a:rPr lang="sv-SE" baseline="0" dirty="0" smtClean="0"/>
              <a:t>The UN human rights mechanism have three main monitoring mechanisms. </a:t>
            </a:r>
            <a:endParaRPr lang="en-GB"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15</a:t>
            </a:fld>
            <a:endParaRPr lang="sv-SE"/>
          </a:p>
        </p:txBody>
      </p:sp>
    </p:spTree>
    <p:extLst>
      <p:ext uri="{BB962C8B-B14F-4D97-AF65-F5344CB8AC3E}">
        <p14:creationId xmlns:p14="http://schemas.microsoft.com/office/powerpoint/2010/main" val="3718042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smtClean="0"/>
              <a:t>Quick slide</a:t>
            </a:r>
          </a:p>
          <a:p>
            <a:endParaRPr lang="en-US" baseline="0" noProof="0" dirty="0" smtClean="0"/>
          </a:p>
          <a:p>
            <a:r>
              <a:rPr lang="en-US" baseline="0" noProof="0" dirty="0" smtClean="0"/>
              <a:t>It is most important and efficient to promote and protect human rights on the national level. In the field, it is useful to know what national human rights mechanisms and actors are available and which ones work in your region. When you encounter a potential human rights abuse, you will be better prepared to refer the case as appropriate or ask/provide further information as appropriate.  The photo is from a mobile court session</a:t>
            </a:r>
            <a:r>
              <a:rPr lang="en-US" noProof="0" dirty="0" smtClean="0"/>
              <a:t> in the eastern Democratic Republic of Congo found nine soldiers guilty of rape and crimes against humanity, including the army colonel who ordered the attacks in the mountain top village of </a:t>
            </a:r>
            <a:r>
              <a:rPr lang="en-US" noProof="0" dirty="0" err="1" smtClean="0"/>
              <a:t>Fizi</a:t>
            </a:r>
            <a:r>
              <a:rPr lang="en-US" noProof="0" dirty="0" smtClean="0"/>
              <a:t> in South Kivu province. More than 50 women were sexually assaulted  here in early January.</a:t>
            </a:r>
            <a:endParaRPr lang="en-US" baseline="0" noProof="0" dirty="0" smtClean="0"/>
          </a:p>
          <a:p>
            <a:endParaRPr lang="en-US" baseline="0" noProof="0" dirty="0" smtClean="0"/>
          </a:p>
          <a:p>
            <a:r>
              <a:rPr lang="en-US" baseline="0" noProof="0" dirty="0" smtClean="0"/>
              <a:t>Africa and the Americas have well developed regional human rights mechanisms and conventions.  </a:t>
            </a:r>
          </a:p>
          <a:p>
            <a:endParaRPr lang="en-US" noProof="0"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16</a:t>
            </a:fld>
            <a:endParaRPr lang="sv-SE"/>
          </a:p>
        </p:txBody>
      </p:sp>
    </p:spTree>
    <p:extLst>
      <p:ext uri="{BB962C8B-B14F-4D97-AF65-F5344CB8AC3E}">
        <p14:creationId xmlns:p14="http://schemas.microsoft.com/office/powerpoint/2010/main" val="3835810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smtClean="0"/>
          </a:p>
          <a:p>
            <a:r>
              <a:rPr lang="sv-SE" dirty="0" smtClean="0"/>
              <a:t>Humanitarian law was codified after WWI and is based on the four geneva conventions with its optional protocol, each designed to protect specific</a:t>
            </a:r>
            <a:r>
              <a:rPr lang="sv-SE" baseline="0" dirty="0" smtClean="0"/>
              <a:t> groups. AP II and article 3 or all conventions provides provisions for non-international armed conflicts. </a:t>
            </a:r>
            <a:endParaRPr lang="en-GB"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17</a:t>
            </a:fld>
            <a:endParaRPr lang="sv-SE"/>
          </a:p>
        </p:txBody>
      </p:sp>
    </p:spTree>
    <p:extLst>
      <p:ext uri="{BB962C8B-B14F-4D97-AF65-F5344CB8AC3E}">
        <p14:creationId xmlns:p14="http://schemas.microsoft.com/office/powerpoint/2010/main" val="2411647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Distinction: The parties to the conflict must at all times distinguish between civilians and combatants. Attacks may only be directed against combatants. Attacks must not be directed against civilians.</a:t>
            </a:r>
          </a:p>
          <a:p>
            <a:endParaRPr lang="en-US" dirty="0" smtClean="0"/>
          </a:p>
          <a:p>
            <a:r>
              <a:rPr lang="en-US" dirty="0" smtClean="0"/>
              <a:t>Proportionality: Launching an attack which may be expected to cause incidental loss of civilian life, injury to civilians, damage to civilian objects, or a combination thereof, which would be excessive in relation to the concrete and direct military advantage anticipated, is prohibited.</a:t>
            </a:r>
          </a:p>
          <a:p>
            <a:endParaRPr lang="en-US" dirty="0" smtClean="0"/>
          </a:p>
          <a:p>
            <a:r>
              <a:rPr lang="en-US" dirty="0" smtClean="0"/>
              <a:t>Precaution: In the conduct of military operations, constant care must be taken to spare the civilian population, civilians and civilian objects. All feasible precautions must be taken to avoid, and in any event to minimize, incidental loss of civilian life, injury to civilians and damage to civilian objects.</a:t>
            </a:r>
          </a:p>
          <a:p>
            <a:endParaRPr lang="en-US" dirty="0" smtClean="0"/>
          </a:p>
          <a:p>
            <a:r>
              <a:rPr lang="en-US" dirty="0" err="1" smtClean="0"/>
              <a:t>Neccessity</a:t>
            </a:r>
            <a:r>
              <a:rPr lang="en-US" dirty="0" smtClean="0"/>
              <a:t>: Military necessity is governed by several constraints: an attack or action must be intended to help in the military defeat of the enemy; it must be an attack on a military objective and the harm caused to civilians or civilian property must be proportional and not excessive in relation to the concrete and direct military advantage anticipated.</a:t>
            </a:r>
          </a:p>
          <a:p>
            <a:endParaRPr lang="sv-SE" dirty="0" smtClean="0"/>
          </a:p>
          <a:p>
            <a:r>
              <a:rPr lang="sv-SE" dirty="0" smtClean="0"/>
              <a:t>The extent</a:t>
            </a:r>
            <a:r>
              <a:rPr lang="sv-SE" baseline="0" dirty="0" smtClean="0"/>
              <a:t> of </a:t>
            </a:r>
            <a:r>
              <a:rPr lang="sv-SE" dirty="0" smtClean="0"/>
              <a:t>R2P</a:t>
            </a:r>
            <a:r>
              <a:rPr lang="sv-SE" baseline="0" dirty="0" smtClean="0"/>
              <a:t> is still disputed. </a:t>
            </a:r>
            <a:r>
              <a:rPr lang="en-US" baseline="0" dirty="0" smtClean="0"/>
              <a:t>The Responsibility to Protect (R2P) is an emerging norm of responsibility to prevent grave violations of human rights and humanitarian law, which provides for three stages of responsibility to protect.</a:t>
            </a:r>
          </a:p>
          <a:p>
            <a:endParaRPr lang="en-US" baseline="0" dirty="0" smtClean="0"/>
          </a:p>
          <a:p>
            <a:pPr marL="227274" indent="-227274">
              <a:buFont typeface="+mj-lt"/>
              <a:buAutoNum type="arabicPeriod"/>
            </a:pPr>
            <a:r>
              <a:rPr lang="en-US" baseline="0" dirty="0" smtClean="0"/>
              <a:t>A state has a responsibility to protect its population from genocide, war crimes, crimes against humanity, and ethnic cleansing.</a:t>
            </a:r>
          </a:p>
          <a:p>
            <a:pPr marL="227274" indent="-227274">
              <a:buFont typeface="+mj-lt"/>
              <a:buAutoNum type="arabicPeriod"/>
            </a:pPr>
            <a:r>
              <a:rPr lang="en-US" baseline="0" dirty="0" smtClean="0"/>
              <a:t>The international community has a responsibility to assist the state to fulfill its primary responsibility.</a:t>
            </a:r>
          </a:p>
          <a:p>
            <a:pPr marL="227274" indent="-227274">
              <a:buFont typeface="+mj-lt"/>
              <a:buAutoNum type="arabicPeriod"/>
            </a:pPr>
            <a:r>
              <a:rPr lang="en-US" baseline="0" dirty="0" smtClean="0"/>
              <a:t>If the state manifestly fails to protect its citizens from the four above mass atrocities and peaceful measures have failed, the international community has the responsibility to intervene through coercive measures such as economic sanctions. Military intervention is considered the last resort. This last level is disputed, as it infringes on state sovereignty. </a:t>
            </a:r>
            <a:endParaRPr lang="en-GB"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18</a:t>
            </a:fld>
            <a:endParaRPr lang="sv-SE"/>
          </a:p>
        </p:txBody>
      </p:sp>
    </p:spTree>
    <p:extLst>
      <p:ext uri="{BB962C8B-B14F-4D97-AF65-F5344CB8AC3E}">
        <p14:creationId xmlns:p14="http://schemas.microsoft.com/office/powerpoint/2010/main" val="4061935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096">
              <a:defRPr/>
            </a:pPr>
            <a:r>
              <a:rPr lang="en-US" noProof="0" dirty="0" smtClean="0">
                <a:latin typeface="Times"/>
              </a:rPr>
              <a:t>In addition, the </a:t>
            </a:r>
            <a:r>
              <a:rPr lang="en-US" b="1" noProof="0" dirty="0" smtClean="0">
                <a:latin typeface="Times"/>
              </a:rPr>
              <a:t>Geneva Conventions </a:t>
            </a:r>
            <a:r>
              <a:rPr lang="en-US" noProof="0" dirty="0" smtClean="0">
                <a:latin typeface="Times"/>
              </a:rPr>
              <a:t>contain some 19 provisions granting specific protections to women. The conventions were drafted in 1949 and are reflective of the cultures in place at that time. While they are gender neutral in terms of the language of civilians and combatants, the special protections that relate specifically to women are generally in terms of their roles as mothers (either as pregnant women, nursing mothers or mothers in general) or for women as particularly vulnerable to sexual violence in armed conflicts. While rape is prohibited under the Geneva Convention (Art 27(2) GC IV) it is linked to the women's </a:t>
            </a:r>
            <a:r>
              <a:rPr lang="en-US" noProof="0" dirty="0" err="1" smtClean="0">
                <a:latin typeface="Times"/>
              </a:rPr>
              <a:t>honour</a:t>
            </a:r>
            <a:r>
              <a:rPr lang="en-US" noProof="0" dirty="0" smtClean="0">
                <a:latin typeface="Times"/>
              </a:rPr>
              <a:t> which has tended to take away from the seriousness of sexual violence as physical and psychological harm (NB – it was not included in the list of grave breaches). </a:t>
            </a:r>
            <a:br>
              <a:rPr lang="en-US" noProof="0" dirty="0" smtClean="0">
                <a:latin typeface="Times"/>
              </a:rPr>
            </a:br>
            <a:r>
              <a:rPr lang="en-US" b="1" noProof="0" dirty="0" smtClean="0">
                <a:latin typeface="Times"/>
              </a:rPr>
              <a:t>Note: </a:t>
            </a:r>
            <a:r>
              <a:rPr lang="en-US" noProof="0" dirty="0" smtClean="0">
                <a:latin typeface="Times"/>
              </a:rPr>
              <a:t>the GC protections that are there </a:t>
            </a:r>
            <a:r>
              <a:rPr lang="en-US" b="1" noProof="0" dirty="0" smtClean="0">
                <a:latin typeface="Times"/>
              </a:rPr>
              <a:t>are valuable </a:t>
            </a:r>
            <a:r>
              <a:rPr lang="en-US" noProof="0" dirty="0" smtClean="0">
                <a:latin typeface="Times"/>
              </a:rPr>
              <a:t>but they are </a:t>
            </a:r>
            <a:r>
              <a:rPr lang="en-US" b="1" noProof="0" dirty="0" smtClean="0">
                <a:latin typeface="Times"/>
              </a:rPr>
              <a:t>limited </a:t>
            </a:r>
            <a:r>
              <a:rPr lang="en-US" noProof="0" dirty="0" smtClean="0">
                <a:latin typeface="Times"/>
              </a:rPr>
              <a:t>in terms of their view of women's experience of armed conflicts.</a:t>
            </a:r>
            <a:r>
              <a:rPr lang="en-US" b="1" noProof="0" dirty="0" smtClean="0">
                <a:latin typeface="Times"/>
              </a:rPr>
              <a:t> </a:t>
            </a:r>
          </a:p>
          <a:p>
            <a:pPr eaLnBrk="1" hangingPunct="1"/>
            <a:r>
              <a:rPr lang="en-US" noProof="0" dirty="0" smtClean="0">
                <a:latin typeface="Times"/>
              </a:rPr>
              <a:t>1977 protocols don’t change the attitude too much – Art 76 contains a comprehensive provision specifically protecting women against rape.</a:t>
            </a:r>
          </a:p>
          <a:p>
            <a:pPr eaLnBrk="1" hangingPunct="1"/>
            <a:r>
              <a:rPr lang="en-US" noProof="0" dirty="0" smtClean="0">
                <a:latin typeface="Times"/>
              </a:rPr>
              <a:t>Rape and sexual violence is prohibited under customary international law</a:t>
            </a:r>
          </a:p>
          <a:p>
            <a:pPr eaLnBrk="1" hangingPunct="1"/>
            <a:endParaRPr lang="en-US" noProof="0" dirty="0" smtClean="0">
              <a:latin typeface="Times"/>
            </a:endParaRPr>
          </a:p>
          <a:p>
            <a:pPr eaLnBrk="1" hangingPunct="1"/>
            <a:r>
              <a:rPr lang="en-US" noProof="0" dirty="0" smtClean="0">
                <a:latin typeface="Times"/>
              </a:rPr>
              <a:t>References to corresponding bullet points on slide: </a:t>
            </a:r>
          </a:p>
          <a:p>
            <a:pPr marL="170456" indent="-170456" eaLnBrk="1" hangingPunct="1">
              <a:buFont typeface="Arial" pitchFamily="34" charset="0"/>
              <a:buChar char="•"/>
            </a:pPr>
            <a:r>
              <a:rPr lang="en-US" dirty="0"/>
              <a:t>(GCI&amp;II, Common Art 12);</a:t>
            </a:r>
          </a:p>
          <a:p>
            <a:pPr marL="170456" indent="-170456" eaLnBrk="1" hangingPunct="1">
              <a:buFont typeface="Arial" pitchFamily="34" charset="0"/>
              <a:buChar char="•"/>
            </a:pPr>
            <a:r>
              <a:rPr lang="en-US" dirty="0"/>
              <a:t> (GCIII Arts 25 &amp; 29, GC IV Arts 49,85, APII art 5(2)); </a:t>
            </a:r>
          </a:p>
          <a:p>
            <a:pPr marL="170456" indent="-170456" eaLnBrk="1" hangingPunct="1">
              <a:buFont typeface="Arial" pitchFamily="34" charset="0"/>
              <a:buChar char="•"/>
            </a:pPr>
            <a:r>
              <a:rPr lang="en-US" dirty="0"/>
              <a:t>(GCIII Art 110);</a:t>
            </a:r>
          </a:p>
          <a:p>
            <a:pPr marL="170456" indent="-170456" eaLnBrk="1" hangingPunct="1">
              <a:buFont typeface="Arial" pitchFamily="34" charset="0"/>
              <a:buChar char="•"/>
            </a:pPr>
            <a:r>
              <a:rPr lang="en-US" dirty="0"/>
              <a:t>GC VI, Art 27, API Arts 75&amp;76(1))</a:t>
            </a:r>
          </a:p>
          <a:p>
            <a:pPr marL="170456" indent="-170456" eaLnBrk="1" hangingPunct="1">
              <a:buFont typeface="Arial" pitchFamily="34" charset="0"/>
              <a:buChar char="•"/>
            </a:pPr>
            <a:r>
              <a:rPr lang="en-US" dirty="0"/>
              <a:t>GC IV, Art 16, API Art 76).</a:t>
            </a:r>
          </a:p>
          <a:p>
            <a:pPr marL="170456" indent="-170456" eaLnBrk="1" hangingPunct="1">
              <a:buFont typeface="Arial" pitchFamily="34" charset="0"/>
              <a:buChar char="•"/>
            </a:pPr>
            <a:endParaRPr lang="en-US" dirty="0"/>
          </a:p>
          <a:p>
            <a:pPr marL="170456" indent="-170456" eaLnBrk="1" hangingPunct="1">
              <a:buFont typeface="Arial" pitchFamily="34" charset="0"/>
              <a:buChar char="•"/>
            </a:pPr>
            <a:endParaRPr lang="en-US" dirty="0"/>
          </a:p>
          <a:p>
            <a:pPr marL="170456" indent="-170456" eaLnBrk="1" hangingPunct="1">
              <a:buFont typeface="Arial" pitchFamily="34" charset="0"/>
              <a:buChar char="•"/>
            </a:pPr>
            <a:endParaRPr lang="en-US" dirty="0"/>
          </a:p>
          <a:p>
            <a:pPr marL="170456" indent="-170456" eaLnBrk="1" hangingPunct="1">
              <a:buFont typeface="Arial" pitchFamily="34" charset="0"/>
              <a:buChar char="•"/>
            </a:pPr>
            <a:endParaRPr lang="en-US" noProof="0" dirty="0" smtClean="0">
              <a:latin typeface="Times"/>
            </a:endParaRPr>
          </a:p>
          <a:p>
            <a:endParaRPr lang="en-US" noProof="0" dirty="0" smtClean="0"/>
          </a:p>
          <a:p>
            <a:endParaRPr lang="en-US" noProof="0"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19</a:t>
            </a:fld>
            <a:endParaRPr lang="sv-SE"/>
          </a:p>
        </p:txBody>
      </p:sp>
    </p:spTree>
    <p:extLst>
      <p:ext uri="{BB962C8B-B14F-4D97-AF65-F5344CB8AC3E}">
        <p14:creationId xmlns:p14="http://schemas.microsoft.com/office/powerpoint/2010/main" val="40935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When the human rights agenda was revitalized in the UN under Kofi Annan, the UN SG linked development, security and human rights his report ”In larger Freedom”. All modern UN PKO have a human rights unit. All UN PKO must</a:t>
            </a:r>
            <a:r>
              <a:rPr lang="en-US" baseline="0" dirty="0" smtClean="0"/>
              <a:t> respect human rights and humanitarian law. In 2013, UN issues a Human rights due diligence policy on United Nations support to non-United Nations security forces. Before support is given, an assessment of the risks involved in providing or not providing such support, in particular the risk of the recipient entity committing grave violations of international humanitarian law, human rights law or refugee law. A/67/775–S/2013/110.</a:t>
            </a:r>
            <a:endParaRPr lang="en-US" dirty="0" smtClean="0"/>
          </a:p>
          <a:p>
            <a:endParaRPr lang="sv-SE" dirty="0"/>
          </a:p>
        </p:txBody>
      </p:sp>
      <p:sp>
        <p:nvSpPr>
          <p:cNvPr id="4" name="Platshållare för bildnummer 3"/>
          <p:cNvSpPr>
            <a:spLocks noGrp="1"/>
          </p:cNvSpPr>
          <p:nvPr>
            <p:ph type="sldNum" sz="quarter" idx="10"/>
          </p:nvPr>
        </p:nvSpPr>
        <p:spPr/>
        <p:txBody>
          <a:bodyPr/>
          <a:lstStyle/>
          <a:p>
            <a:pPr>
              <a:defRPr/>
            </a:pPr>
            <a:fld id="{99B4E9E1-A17E-4DAC-80DF-7D16E1E1C0F2}" type="slidenum">
              <a:rPr lang="sv-SE" smtClean="0"/>
              <a:pPr>
                <a:defRPr/>
              </a:pPr>
              <a:t>2</a:t>
            </a:fld>
            <a:endParaRPr lang="sv-SE"/>
          </a:p>
        </p:txBody>
      </p:sp>
    </p:spTree>
    <p:extLst>
      <p:ext uri="{BB962C8B-B14F-4D97-AF65-F5344CB8AC3E}">
        <p14:creationId xmlns:p14="http://schemas.microsoft.com/office/powerpoint/2010/main" val="1549204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ICL developed after WWII and</a:t>
            </a:r>
            <a:r>
              <a:rPr lang="en-US" baseline="0" noProof="0" dirty="0" smtClean="0"/>
              <a:t> deal with three main crimes; genocide, CAH and war crimes (also act of aggression). This is a development of humanitarian law and the convention against genocide, which have now become customary law. National court may deal with such cases if these crimes are included in national law. After the wars in former Yugoslavia and in Rwanda, the UN set up the ICTY and ICTY as international tribunals with a mandate to adjudicate on these crimes as they formed part of customary law. </a:t>
            </a:r>
          </a:p>
          <a:p>
            <a:endParaRPr lang="en-US" baseline="0" noProof="0" dirty="0" smtClean="0"/>
          </a:p>
          <a:p>
            <a:r>
              <a:rPr lang="en-US" baseline="0" noProof="0" dirty="0" smtClean="0"/>
              <a:t>The difference between these three crimes are the level of intent. War crimes are any serious breach of humanitarian law, CAH could be the same type of acts, but committed on a widespread and systematic level and genocide could be the same type of act but with a specific intent to destroy a group. </a:t>
            </a:r>
          </a:p>
          <a:p>
            <a:endParaRPr lang="en-US" baseline="0" noProof="0" dirty="0" smtClean="0"/>
          </a:p>
          <a:p>
            <a:pPr defTabSz="909096">
              <a:defRPr/>
            </a:pPr>
            <a:r>
              <a:rPr lang="en-US" noProof="0" dirty="0" smtClean="0"/>
              <a:t>SGBV, rape, can be a way of committing these crimes. </a:t>
            </a:r>
            <a:endParaRPr lang="en-US" noProof="0"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20</a:t>
            </a:fld>
            <a:endParaRPr lang="sv-SE"/>
          </a:p>
        </p:txBody>
      </p:sp>
    </p:spTree>
    <p:extLst>
      <p:ext uri="{BB962C8B-B14F-4D97-AF65-F5344CB8AC3E}">
        <p14:creationId xmlns:p14="http://schemas.microsoft.com/office/powerpoint/2010/main" val="267243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As</a:t>
            </a:r>
            <a:r>
              <a:rPr lang="sv-SE" baseline="0" dirty="0" smtClean="0"/>
              <a:t> the ICC is now operational</a:t>
            </a:r>
            <a:r>
              <a:rPr lang="sv-SE" dirty="0" smtClean="0"/>
              <a:t>,</a:t>
            </a:r>
            <a:r>
              <a:rPr lang="sv-SE" baseline="0" dirty="0" smtClean="0"/>
              <a:t> we will se many more cases of SGBV prosecuted as international crimes. The ICC has explicitly includes the following acts as crimes which may constitute genocide, CAH and war crimes. In 2012, the ICC issued its judgement in the Lubanga case, where the congolese rebel leader was convicted of war crimes for the use of child in armed conflict, including </a:t>
            </a:r>
            <a:r>
              <a:rPr lang="sv-SE" baseline="0" dirty="0" err="1" smtClean="0"/>
              <a:t>using</a:t>
            </a:r>
            <a:r>
              <a:rPr lang="sv-SE" baseline="0" dirty="0" smtClean="0"/>
              <a:t> </a:t>
            </a:r>
            <a:r>
              <a:rPr lang="sv-SE" baseline="0" dirty="0" err="1" smtClean="0"/>
              <a:t>girls</a:t>
            </a:r>
            <a:r>
              <a:rPr lang="sv-SE" baseline="0" dirty="0" smtClean="0"/>
              <a:t> as sex slaves and forcing boys to rape. </a:t>
            </a:r>
            <a:endParaRPr lang="en-GB"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21</a:t>
            </a:fld>
            <a:endParaRPr lang="sv-SE"/>
          </a:p>
        </p:txBody>
      </p:sp>
    </p:spTree>
    <p:extLst>
      <p:ext uri="{BB962C8B-B14F-4D97-AF65-F5344CB8AC3E}">
        <p14:creationId xmlns:p14="http://schemas.microsoft.com/office/powerpoint/2010/main" val="3285012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22</a:t>
            </a:fld>
            <a:endParaRPr lang="sv-SE"/>
          </a:p>
        </p:txBody>
      </p:sp>
    </p:spTree>
    <p:extLst>
      <p:ext uri="{BB962C8B-B14F-4D97-AF65-F5344CB8AC3E}">
        <p14:creationId xmlns:p14="http://schemas.microsoft.com/office/powerpoint/2010/main" val="1543974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23</a:t>
            </a:fld>
            <a:endParaRPr lang="sv-SE"/>
          </a:p>
        </p:txBody>
      </p:sp>
    </p:spTree>
    <p:extLst>
      <p:ext uri="{BB962C8B-B14F-4D97-AF65-F5344CB8AC3E}">
        <p14:creationId xmlns:p14="http://schemas.microsoft.com/office/powerpoint/2010/main" val="257155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Preamble to the Charter, it is stated that one of the fundamental aims behind the founding of the Organisation was “to ensure, by the acceptance of principles and the institution of methods, that armed force shall not be used, save in the common interest”, and in its coupling with the later reservation in Article 51 that nothing in the Charter “shall impair the inherent right of individual or</a:t>
            </a:r>
          </a:p>
          <a:p>
            <a:r>
              <a:rPr lang="en-GB" dirty="0" smtClean="0"/>
              <a:t>collective self-defence”.</a:t>
            </a:r>
          </a:p>
          <a:p>
            <a:endParaRPr lang="en-GB" dirty="0" smtClean="0"/>
          </a:p>
          <a:p>
            <a:r>
              <a:rPr lang="sv-SE" dirty="0" smtClean="0"/>
              <a:t>The law of self-defence is controlled by the principles of neccessity an disproportinality, since the Caroline Incident in 1841. The treat of force and use of force is on equal par in</a:t>
            </a:r>
            <a:r>
              <a:rPr lang="sv-SE" baseline="0" dirty="0" smtClean="0"/>
              <a:t> the UN Charter, if the use of force would be illegal, the treat of such force would also be illegal. </a:t>
            </a:r>
          </a:p>
          <a:p>
            <a:endParaRPr lang="sv-SE" baseline="0" dirty="0" smtClean="0"/>
          </a:p>
          <a:p>
            <a:pPr rtl="0"/>
            <a:r>
              <a:rPr lang="en-GB" b="0" u="none" dirty="0" smtClean="0">
                <a:solidFill>
                  <a:schemeClr val="tx1"/>
                </a:solidFill>
              </a:rPr>
              <a:t>The Responsibility to Protect (R2P or </a:t>
            </a:r>
            <a:r>
              <a:rPr lang="en-GB" b="0" u="none" dirty="0" err="1" smtClean="0">
                <a:solidFill>
                  <a:schemeClr val="tx1"/>
                </a:solidFill>
              </a:rPr>
              <a:t>RtoP</a:t>
            </a:r>
            <a:r>
              <a:rPr lang="en-GB" b="0" u="none" dirty="0" smtClean="0">
                <a:solidFill>
                  <a:schemeClr val="tx1"/>
                </a:solidFill>
              </a:rPr>
              <a:t>) is an emerging norm that sovereignty is not a right, but that states must protect their populations from mass atrocity crimes—namely genocide, crimes against humanity and war crimes. The R2P has three foundation "pillars":</a:t>
            </a:r>
          </a:p>
          <a:p>
            <a:pPr rtl="0"/>
            <a:r>
              <a:rPr lang="en-GB" b="0" u="none" dirty="0" smtClean="0">
                <a:solidFill>
                  <a:schemeClr val="tx1"/>
                </a:solidFill>
                <a:effectLst/>
              </a:rPr>
              <a:t>1. A state has a responsibility to protect its population from genocide, war crimes, crimes against humanity, and ethnic cleansing.</a:t>
            </a:r>
          </a:p>
          <a:p>
            <a:pPr rtl="0"/>
            <a:r>
              <a:rPr lang="en-GB" b="0" u="none" dirty="0" smtClean="0">
                <a:solidFill>
                  <a:schemeClr val="tx1"/>
                </a:solidFill>
                <a:effectLst/>
              </a:rPr>
              <a:t>2. The international community has a responsibility to assist the state to </a:t>
            </a:r>
            <a:r>
              <a:rPr lang="en-GB" b="0" u="none" dirty="0" err="1" smtClean="0">
                <a:solidFill>
                  <a:schemeClr val="tx1"/>
                </a:solidFill>
                <a:effectLst/>
              </a:rPr>
              <a:t>fulfill</a:t>
            </a:r>
            <a:r>
              <a:rPr lang="en-GB" b="0" u="none" dirty="0" smtClean="0">
                <a:solidFill>
                  <a:schemeClr val="tx1"/>
                </a:solidFill>
                <a:effectLst/>
              </a:rPr>
              <a:t> its primary responsibility.</a:t>
            </a:r>
          </a:p>
          <a:p>
            <a:pPr rtl="0"/>
            <a:r>
              <a:rPr lang="en-GB" b="0" u="none" dirty="0" smtClean="0">
                <a:solidFill>
                  <a:schemeClr val="tx1"/>
                </a:solidFill>
                <a:effectLst/>
              </a:rPr>
              <a:t>3. If the state manifestly fails to protect its citizens from the four above mass atrocities and peaceful measures have failed, the international community has the responsibility to intervene through coercive measures such as economic sanctions. Military intervention is considered the last resort.</a:t>
            </a:r>
          </a:p>
          <a:p>
            <a:endParaRPr lang="en-GB" dirty="0" smtClean="0"/>
          </a:p>
          <a:p>
            <a:r>
              <a:rPr lang="en-GB" dirty="0" smtClean="0"/>
              <a:t>The question of military intervention under the third pillar of R2P remains controversial.</a:t>
            </a:r>
            <a:r>
              <a:rPr lang="en-GB" baseline="30000" dirty="0" smtClean="0"/>
              <a:t> </a:t>
            </a:r>
            <a:r>
              <a:rPr lang="en-GB" dirty="0" smtClean="0"/>
              <a:t>Several states have argued that R2P should not allow the international community to intervene militarily on states, because to do so is an infringement upon sovereignty. Others argue that this is a necessary facet of R2P, and is necessary as a last resort to stop mass atrocities. A related argument surrounds the question as to whether more specific criteria should be developed to determine when the Security Council should authorize military intervention</a:t>
            </a:r>
            <a:endParaRPr lang="en-GB" dirty="0"/>
          </a:p>
        </p:txBody>
      </p:sp>
      <p:sp>
        <p:nvSpPr>
          <p:cNvPr id="4" name="Slide Number Placeholder 3"/>
          <p:cNvSpPr>
            <a:spLocks noGrp="1"/>
          </p:cNvSpPr>
          <p:nvPr>
            <p:ph type="sldNum" sz="quarter" idx="10"/>
          </p:nvPr>
        </p:nvSpPr>
        <p:spPr/>
        <p:txBody>
          <a:bodyPr/>
          <a:lstStyle/>
          <a:p>
            <a:pPr>
              <a:defRPr/>
            </a:pPr>
            <a:fld id="{F9704F48-5AFD-48A4-A8B2-6A134B6FF385}" type="slidenum">
              <a:rPr lang="en-CA" smtClean="0"/>
              <a:pPr>
                <a:defRPr/>
              </a:pPr>
              <a:t>3</a:t>
            </a:fld>
            <a:endParaRPr lang="en-CA"/>
          </a:p>
        </p:txBody>
      </p:sp>
    </p:spTree>
    <p:extLst>
      <p:ext uri="{BB962C8B-B14F-4D97-AF65-F5344CB8AC3E}">
        <p14:creationId xmlns:p14="http://schemas.microsoft.com/office/powerpoint/2010/main" val="146409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All UN member states</a:t>
            </a:r>
            <a:r>
              <a:rPr lang="en-ZW" baseline="0" dirty="0" smtClean="0"/>
              <a:t> must respect the UN Charter. The main purpose of the UN as articulates in Article 1 of the Charter is to maintain international peace and security, develop friendly relations amongst nations, achieve international cooperation and respecting human rights. </a:t>
            </a:r>
          </a:p>
          <a:p>
            <a:endParaRPr lang="en-ZW" baseline="0" dirty="0" smtClean="0"/>
          </a:p>
          <a:p>
            <a:pPr defTabSz="909096">
              <a:defRPr/>
            </a:pPr>
            <a:r>
              <a:rPr lang="en-ZW" baseline="0" dirty="0" smtClean="0"/>
              <a:t>There are five principal organs of the UN and the most important for us today is the UN SC, obviously because it adopted 1325, but as it has the primary responsibility for the maintenance of international peace and security. </a:t>
            </a:r>
            <a:endParaRPr lang="en-ZW" dirty="0" smtClean="0"/>
          </a:p>
          <a:p>
            <a:r>
              <a:rPr lang="en-ZW" baseline="0" dirty="0" smtClean="0"/>
              <a:t>Two chapters of the UN Charter regulate SC actions, chapter 6 and chapter 7. </a:t>
            </a:r>
          </a:p>
          <a:p>
            <a:endParaRPr lang="en-ZW" baseline="0" dirty="0" smtClean="0"/>
          </a:p>
          <a:p>
            <a:pPr defTabSz="909096" eaLnBrk="1" fontAlgn="auto" hangingPunct="1">
              <a:spcBef>
                <a:spcPts val="0"/>
              </a:spcBef>
              <a:spcAft>
                <a:spcPts val="0"/>
              </a:spcAft>
              <a:defRPr/>
            </a:pPr>
            <a:r>
              <a:rPr lang="en-ZW" baseline="0" dirty="0" smtClean="0"/>
              <a:t>Chapter 6 deals with the pacific settlement of disputes. This can be negotiations, mediation and arbitration. SC has also used </a:t>
            </a:r>
            <a:r>
              <a:rPr lang="en-ZW" baseline="0" dirty="0" err="1" smtClean="0"/>
              <a:t>Ch</a:t>
            </a:r>
            <a:r>
              <a:rPr lang="en-ZW" baseline="0" dirty="0" smtClean="0"/>
              <a:t> 6 to set up the </a:t>
            </a:r>
            <a:r>
              <a:rPr lang="en-ZW" i="0" baseline="0" dirty="0" smtClean="0"/>
              <a:t>old style of peace operations which entailed primarily monitoring of cease fires, such as </a:t>
            </a:r>
            <a:r>
              <a:rPr lang="en-ZW" sz="1600" dirty="0">
                <a:solidFill>
                  <a:prstClr val="black"/>
                </a:solidFill>
                <a:latin typeface="Arial"/>
              </a:rPr>
              <a:t>UNFICYP (Cyprus), UNIFIL (Lebanon). </a:t>
            </a:r>
          </a:p>
          <a:p>
            <a:pPr defTabSz="909096" eaLnBrk="1" fontAlgn="auto" hangingPunct="1">
              <a:spcBef>
                <a:spcPts val="0"/>
              </a:spcBef>
              <a:spcAft>
                <a:spcPts val="0"/>
              </a:spcAft>
              <a:defRPr/>
            </a:pPr>
            <a:endParaRPr lang="en-ZW" sz="1600" dirty="0">
              <a:solidFill>
                <a:prstClr val="black"/>
              </a:solidFill>
              <a:latin typeface="Arial"/>
            </a:endParaRPr>
          </a:p>
          <a:p>
            <a:pPr defTabSz="909096" eaLnBrk="1" fontAlgn="auto" hangingPunct="1">
              <a:spcBef>
                <a:spcPts val="0"/>
              </a:spcBef>
              <a:spcAft>
                <a:spcPts val="0"/>
              </a:spcAft>
              <a:defRPr/>
            </a:pPr>
            <a:r>
              <a:rPr lang="en-ZW" sz="1600" dirty="0">
                <a:solidFill>
                  <a:prstClr val="black"/>
                </a:solidFill>
                <a:latin typeface="Arial"/>
              </a:rPr>
              <a:t>Chapter VII gives the SC its teeth because it authorises the use of force. The UN Charter states that all Member States agree to accept and carry out SC decisions (art 25), so in theory all SC decisions are binding. However, action under Chapter VI requires the cooperation of the states involved and cannot be enforced without consent of the state. Under </a:t>
            </a:r>
            <a:r>
              <a:rPr lang="en-ZW" sz="1600" dirty="0" err="1">
                <a:solidFill>
                  <a:prstClr val="black"/>
                </a:solidFill>
                <a:latin typeface="Arial"/>
              </a:rPr>
              <a:t>ChVII</a:t>
            </a:r>
            <a:r>
              <a:rPr lang="en-ZW" sz="1600" dirty="0">
                <a:solidFill>
                  <a:prstClr val="black"/>
                </a:solidFill>
                <a:latin typeface="Arial"/>
              </a:rPr>
              <a:t>, in exceptional circumstances, SC can take decisions on the use of force against a member state, even without the consent of the member state. This requires the agreement of at least the permanent members of the SC, which is often contentious as we see today in the case of Syria (decisions require 9 out of 15 members yes, including permanent five).  </a:t>
            </a:r>
            <a:endParaRPr lang="en-ZW"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solidFill>
                  <a:prstClr val="black"/>
                </a:solidFill>
              </a:rPr>
              <a:pPr>
                <a:defRPr/>
              </a:pPr>
              <a:t>4</a:t>
            </a:fld>
            <a:endParaRPr lang="sv-SE">
              <a:solidFill>
                <a:prstClr val="black"/>
              </a:solidFill>
            </a:endParaRPr>
          </a:p>
        </p:txBody>
      </p:sp>
    </p:spTree>
    <p:extLst>
      <p:ext uri="{BB962C8B-B14F-4D97-AF65-F5344CB8AC3E}">
        <p14:creationId xmlns:p14="http://schemas.microsoft.com/office/powerpoint/2010/main" val="110849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096" eaLnBrk="1" fontAlgn="auto" hangingPunct="1">
              <a:spcBef>
                <a:spcPts val="0"/>
              </a:spcBef>
              <a:spcAft>
                <a:spcPts val="0"/>
              </a:spcAft>
              <a:defRPr/>
            </a:pPr>
            <a:r>
              <a:rPr lang="sv-SE" sz="1600" dirty="0">
                <a:solidFill>
                  <a:prstClr val="black"/>
                </a:solidFill>
                <a:latin typeface="Arial"/>
              </a:rPr>
              <a:t>This may authorise NATO or coalition troops to use force, which is very sensitive. It is of course preferable that the states involved give consent. Modern day UN PKOs with complex mandates of protection of civilians have a mandate under Ch VII, but are always established with the consent of the host country. The nomal policy for UN PKO is to not use force</a:t>
            </a:r>
            <a:r>
              <a:rPr lang="en-GB" sz="1600" dirty="0">
                <a:solidFill>
                  <a:prstClr val="black"/>
                </a:solidFill>
              </a:rPr>
              <a:t> except in self-defence and in defence of the mandate. However, you may have  notices that the most recent extension of MONUSCO’s mandate authorised an intervention brigade to take offensive operations to neutralise rebels in eastern DRC. </a:t>
            </a:r>
          </a:p>
          <a:p>
            <a:pPr defTabSz="909096" eaLnBrk="1" fontAlgn="auto" hangingPunct="1">
              <a:spcBef>
                <a:spcPts val="0"/>
              </a:spcBef>
              <a:spcAft>
                <a:spcPts val="0"/>
              </a:spcAft>
              <a:defRPr/>
            </a:pPr>
            <a:endParaRPr lang="sv-SE" sz="1600" dirty="0">
              <a:solidFill>
                <a:prstClr val="black"/>
              </a:solidFill>
            </a:endParaRPr>
          </a:p>
          <a:p>
            <a:pPr defTabSz="909096" eaLnBrk="1" fontAlgn="auto" hangingPunct="1">
              <a:spcBef>
                <a:spcPts val="0"/>
              </a:spcBef>
              <a:spcAft>
                <a:spcPts val="0"/>
              </a:spcAft>
              <a:defRPr/>
            </a:pPr>
            <a:r>
              <a:rPr lang="sv-SE" sz="1600" dirty="0">
                <a:solidFill>
                  <a:prstClr val="black"/>
                </a:solidFill>
              </a:rPr>
              <a:t>The General Assembly may also adopt resolutions on peace and security, but these are recommendations (Art 11).  </a:t>
            </a:r>
            <a:endParaRPr lang="en-GB" sz="1600" dirty="0">
              <a:solidFill>
                <a:prstClr val="black"/>
              </a:solidFill>
            </a:endParaRPr>
          </a:p>
          <a:p>
            <a:pPr defTabSz="909096" eaLnBrk="1" fontAlgn="auto" hangingPunct="1">
              <a:spcBef>
                <a:spcPts val="0"/>
              </a:spcBef>
              <a:spcAft>
                <a:spcPts val="0"/>
              </a:spcAft>
              <a:defRPr/>
            </a:pPr>
            <a:endParaRPr lang="en-GB" sz="1600" dirty="0">
              <a:solidFill>
                <a:prstClr val="black"/>
              </a:solidFill>
              <a:latin typeface="Arial"/>
            </a:endParaRPr>
          </a:p>
          <a:p>
            <a:pPr defTabSz="909096" eaLnBrk="1" fontAlgn="auto" hangingPunct="1">
              <a:spcBef>
                <a:spcPts val="0"/>
              </a:spcBef>
              <a:spcAft>
                <a:spcPts val="0"/>
              </a:spcAft>
              <a:defRPr/>
            </a:pPr>
            <a:r>
              <a:rPr lang="en-GB" sz="1600" i="1" dirty="0">
                <a:solidFill>
                  <a:prstClr val="black"/>
                </a:solidFill>
                <a:latin typeface="Arial"/>
              </a:rPr>
              <a:t>[Backup info - compare: UNFICYP mandate: “in the interest of </a:t>
            </a:r>
            <a:r>
              <a:rPr lang="en-GB" sz="1600" b="1" i="1" dirty="0">
                <a:solidFill>
                  <a:prstClr val="black"/>
                </a:solidFill>
                <a:latin typeface="Arial"/>
              </a:rPr>
              <a:t>preserving </a:t>
            </a:r>
            <a:r>
              <a:rPr lang="en-GB" sz="1600" i="1" dirty="0">
                <a:solidFill>
                  <a:prstClr val="black"/>
                </a:solidFill>
                <a:latin typeface="Arial"/>
              </a:rPr>
              <a:t>international peace and security, to use its best efforts to prevent a </a:t>
            </a:r>
            <a:r>
              <a:rPr lang="en-GB" sz="1600" b="1" i="1" dirty="0">
                <a:solidFill>
                  <a:prstClr val="black"/>
                </a:solidFill>
                <a:latin typeface="Arial"/>
              </a:rPr>
              <a:t>recurrence</a:t>
            </a:r>
            <a:r>
              <a:rPr lang="en-GB" sz="1600" i="1" dirty="0">
                <a:solidFill>
                  <a:prstClr val="black"/>
                </a:solidFill>
                <a:latin typeface="Arial"/>
              </a:rPr>
              <a:t> of fighting [between the Greek Cypriot and Turkish Cypriot communities] …. </a:t>
            </a:r>
          </a:p>
          <a:p>
            <a:pPr defTabSz="909096" eaLnBrk="1" fontAlgn="auto" hangingPunct="1">
              <a:spcBef>
                <a:spcPts val="0"/>
              </a:spcBef>
              <a:spcAft>
                <a:spcPts val="0"/>
              </a:spcAft>
              <a:defRPr/>
            </a:pPr>
            <a:endParaRPr lang="sv-SE" sz="1600" i="1" dirty="0">
              <a:solidFill>
                <a:prstClr val="black"/>
              </a:solidFill>
              <a:latin typeface="Arial"/>
            </a:endParaRPr>
          </a:p>
          <a:p>
            <a:pPr defTabSz="909096">
              <a:defRPr/>
            </a:pPr>
            <a:r>
              <a:rPr lang="sv-SE" i="1" dirty="0">
                <a:solidFill>
                  <a:prstClr val="black"/>
                </a:solidFill>
              </a:rPr>
              <a:t>UNMISS mandate: </a:t>
            </a:r>
            <a:r>
              <a:rPr lang="en-GB" i="1" dirty="0">
                <a:solidFill>
                  <a:prstClr val="black"/>
                </a:solidFill>
              </a:rPr>
              <a:t>Determining that the situation faced by South Sudan </a:t>
            </a:r>
            <a:r>
              <a:rPr lang="en-GB" b="1" i="1" dirty="0">
                <a:solidFill>
                  <a:prstClr val="black"/>
                </a:solidFill>
              </a:rPr>
              <a:t>continues to constitute </a:t>
            </a:r>
            <a:r>
              <a:rPr lang="en-GB" i="1" dirty="0">
                <a:solidFill>
                  <a:prstClr val="black"/>
                </a:solidFill>
              </a:rPr>
              <a:t>a threat to international peace and security in the region, Acting under Chapter VII of the Charter of the United Nations]</a:t>
            </a:r>
          </a:p>
          <a:p>
            <a:pPr defTabSz="909096">
              <a:defRPr/>
            </a:pPr>
            <a:endParaRPr lang="sv-SE" dirty="0">
              <a:solidFill>
                <a:prstClr val="black"/>
              </a:solidFill>
            </a:endParaRPr>
          </a:p>
          <a:p>
            <a:pPr defTabSz="909096">
              <a:defRPr/>
            </a:pPr>
            <a:endParaRPr lang="en-GB" dirty="0">
              <a:solidFill>
                <a:prstClr val="black"/>
              </a:solidFill>
            </a:endParaRPr>
          </a:p>
          <a:p>
            <a:r>
              <a:rPr lang="en-GB" dirty="0" smtClean="0"/>
              <a:t>The right of UN forces to use force in self defence and defence of the mandate is NOT just under chapter VII mandates. This is established in UN practice and doctrine (Capstone Doctrine – since 1973 self defence has been deemed to include resistance to attempts by forceful means to prevent the peace-keeping force from discharging its duties). However, as Chapter VI mandates rely on the (continuing) consent of the parties – it may not be politically expedient to use force even if it is legally permissible to do so. (LINK to ROEs!)</a:t>
            </a:r>
          </a:p>
          <a:p>
            <a:endParaRPr lang="sv-SE" dirty="0" smtClean="0"/>
          </a:p>
          <a:p>
            <a:r>
              <a:rPr lang="en-GB" dirty="0" smtClean="0"/>
              <a:t>UN peacekeeping operations are not an enforcement tool. However, they may use force at the tactical level, with the authorization of the Security Council, if acting in self-defence and defence of the mandate.</a:t>
            </a:r>
          </a:p>
          <a:p>
            <a:r>
              <a:rPr lang="sv-SE" dirty="0" smtClean="0"/>
              <a:t>Examples of multidimensional peace operations:</a:t>
            </a:r>
          </a:p>
          <a:p>
            <a:r>
              <a:rPr lang="sv-SE" dirty="0" smtClean="0"/>
              <a:t> United Nations Mission in the Democratic Republic of Congo (MONUC);</a:t>
            </a:r>
          </a:p>
          <a:p>
            <a:r>
              <a:rPr lang="sv-SE" dirty="0" smtClean="0"/>
              <a:t> United Nations Stabilization Mission in Haiti (MINUSTAH);</a:t>
            </a:r>
          </a:p>
          <a:p>
            <a:r>
              <a:rPr lang="sv-SE" dirty="0" smtClean="0"/>
              <a:t> Hybrid United Nations African Union Mission in Darfur (UNAMID);</a:t>
            </a:r>
          </a:p>
          <a:p>
            <a:r>
              <a:rPr lang="sv-SE" dirty="0" smtClean="0"/>
              <a:t> United Nations Mission in the Central African Republic and Chad (MINURCAT);</a:t>
            </a:r>
          </a:p>
          <a:p>
            <a:r>
              <a:rPr lang="sv-SE" dirty="0" smtClean="0"/>
              <a:t> United Nations Mission in the Sudan (UNMIS);</a:t>
            </a:r>
          </a:p>
          <a:p>
            <a:r>
              <a:rPr lang="sv-SE" dirty="0" smtClean="0"/>
              <a:t> United Nations Operation in Cote d’Ivoire (UNOCI);</a:t>
            </a:r>
          </a:p>
          <a:p>
            <a:r>
              <a:rPr lang="sv-SE" dirty="0" smtClean="0"/>
              <a:t> United Nations Mission in Liberia (UNMIL).</a:t>
            </a:r>
          </a:p>
          <a:p>
            <a:endParaRPr lang="sv-SE" dirty="0" smtClean="0"/>
          </a:p>
          <a:p>
            <a:r>
              <a:rPr lang="en-GB" dirty="0" smtClean="0"/>
              <a:t>Examples of peace enforcement operations authorized by the Security Council, but carried out by regional organizations or coalitions:</a:t>
            </a:r>
          </a:p>
          <a:p>
            <a:r>
              <a:rPr lang="en-GB" dirty="0" smtClean="0"/>
              <a:t> NATO-led Kosovo Force (KFOR), authorized by Security Council Resolution 1244 in 1999 to establish a safe and secure environment in Kosovo;</a:t>
            </a:r>
          </a:p>
          <a:p>
            <a:r>
              <a:rPr lang="en-GB" dirty="0" smtClean="0"/>
              <a:t> United States-led Unified Task Force (UNITAF), authorized by Security Council Resolution 794 in 1992 to establish a secure environment for humanitarian relief operations in Somalia;</a:t>
            </a:r>
          </a:p>
          <a:p>
            <a:r>
              <a:rPr lang="en-GB" dirty="0" smtClean="0"/>
              <a:t> ECOWAS-led Multinational Force in Liberia, authorized by Security Council Resolution 1497 in 2003 to help establish and maintain security after the departure of President Charles Taylor, in Security Council Resolution 1497 (known as ECOMIL which was later replaced by the UN peacekeeping operation, UNMIL).</a:t>
            </a:r>
          </a:p>
          <a:p>
            <a:endParaRPr lang="en-GB"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5</a:t>
            </a:fld>
            <a:endParaRPr lang="sv-SE"/>
          </a:p>
        </p:txBody>
      </p:sp>
    </p:spTree>
    <p:extLst>
      <p:ext uri="{BB962C8B-B14F-4D97-AF65-F5344CB8AC3E}">
        <p14:creationId xmlns:p14="http://schemas.microsoft.com/office/powerpoint/2010/main" val="394376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6</a:t>
            </a:fld>
            <a:endParaRPr lang="sv-SE"/>
          </a:p>
        </p:txBody>
      </p:sp>
    </p:spTree>
    <p:extLst>
      <p:ext uri="{BB962C8B-B14F-4D97-AF65-F5344CB8AC3E}">
        <p14:creationId xmlns:p14="http://schemas.microsoft.com/office/powerpoint/2010/main" val="77814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noProof="0" dirty="0" smtClean="0"/>
              <a:t>There are four areas of public international law relevant to women</a:t>
            </a:r>
            <a:r>
              <a:rPr lang="en-ZW" baseline="0" noProof="0" dirty="0" smtClean="0"/>
              <a:t> in armed conflict. We will focus on IHL and HR. Refugee law is based on the 1951 refugee convention and its 1967 protocols. It brings protection to refuges, which is a person who has left his or her country out of ”well founded fear of persecution”. There have been significant advances in recognising GBV as a type of persecution but I will not go further into this area here. </a:t>
            </a:r>
            <a:endParaRPr lang="en-ZW" noProof="0"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7</a:t>
            </a:fld>
            <a:endParaRPr lang="sv-SE"/>
          </a:p>
        </p:txBody>
      </p:sp>
    </p:spTree>
    <p:extLst>
      <p:ext uri="{BB962C8B-B14F-4D97-AF65-F5344CB8AC3E}">
        <p14:creationId xmlns:p14="http://schemas.microsoft.com/office/powerpoint/2010/main" val="105959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096">
              <a:defRPr/>
            </a:pPr>
            <a:r>
              <a:rPr lang="en-GB" dirty="0" smtClean="0">
                <a:latin typeface="Times"/>
              </a:rPr>
              <a:t>Applies always – be aware that some states (for example, the United States and Israel do not hold this position)</a:t>
            </a:r>
          </a:p>
          <a:p>
            <a:endParaRPr lang="en-GB" dirty="0" smtClean="0">
              <a:latin typeface="Times"/>
            </a:endParaRPr>
          </a:p>
          <a:p>
            <a:r>
              <a:rPr lang="en-GB" dirty="0" smtClean="0">
                <a:latin typeface="Times"/>
              </a:rPr>
              <a:t>This table generalises, but provides the main differences. </a:t>
            </a:r>
            <a:endParaRPr lang="en-GB"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8</a:t>
            </a:fld>
            <a:endParaRPr lang="sv-SE"/>
          </a:p>
        </p:txBody>
      </p:sp>
    </p:spTree>
    <p:extLst>
      <p:ext uri="{BB962C8B-B14F-4D97-AF65-F5344CB8AC3E}">
        <p14:creationId xmlns:p14="http://schemas.microsoft.com/office/powerpoint/2010/main" val="140719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noProof="0" dirty="0" smtClean="0"/>
              <a:t>Principles</a:t>
            </a:r>
            <a:r>
              <a:rPr lang="en-ZW" baseline="0" noProof="0" dirty="0" smtClean="0"/>
              <a:t> of respect for dignity are evident in all cultures and religions, but it was first in 1948 the UN General Assembly adopted the first list of universally agreed human rights. Although the UDHR is a non-binding list of principles it is the basis of subsequent human rights instruments. Includes right to life, liberty and security, prohibition of torture, prohibition of arbitrary arrest, right to fair trial, the right to be presumed innocent before proven guilty</a:t>
            </a:r>
          </a:p>
          <a:p>
            <a:endParaRPr lang="en-ZW" baseline="0" noProof="0" dirty="0" smtClean="0"/>
          </a:p>
          <a:p>
            <a:endParaRPr lang="en-ZW" baseline="0" noProof="0" dirty="0" smtClean="0"/>
          </a:p>
          <a:p>
            <a:r>
              <a:rPr lang="en-ZW" baseline="0" noProof="0" dirty="0" smtClean="0"/>
              <a:t>The UN then proceeded to develop specific human rights conventions, that were more specific and binding upon those state that ratify. Today, there are nine core human rights conventions (many more). When working in a new country, it is important to check the status of ratifications to these conventions. </a:t>
            </a:r>
            <a:endParaRPr lang="en-ZW" noProof="0" dirty="0"/>
          </a:p>
        </p:txBody>
      </p:sp>
      <p:sp>
        <p:nvSpPr>
          <p:cNvPr id="4" name="Slide Number Placeholder 3"/>
          <p:cNvSpPr>
            <a:spLocks noGrp="1"/>
          </p:cNvSpPr>
          <p:nvPr>
            <p:ph type="sldNum" sz="quarter" idx="10"/>
          </p:nvPr>
        </p:nvSpPr>
        <p:spPr/>
        <p:txBody>
          <a:bodyPr/>
          <a:lstStyle/>
          <a:p>
            <a:pPr>
              <a:defRPr/>
            </a:pPr>
            <a:fld id="{99B4E9E1-A17E-4DAC-80DF-7D16E1E1C0F2}" type="slidenum">
              <a:rPr lang="sv-SE" smtClean="0"/>
              <a:pPr>
                <a:defRPr/>
              </a:pPr>
              <a:t>9</a:t>
            </a:fld>
            <a:endParaRPr lang="sv-SE"/>
          </a:p>
        </p:txBody>
      </p:sp>
    </p:spTree>
    <p:extLst>
      <p:ext uri="{BB962C8B-B14F-4D97-AF65-F5344CB8AC3E}">
        <p14:creationId xmlns:p14="http://schemas.microsoft.com/office/powerpoint/2010/main" val="326634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normAutofit/>
          </a:bodyPr>
          <a:lstStyle>
            <a:lvl1pPr>
              <a:defRPr sz="4000"/>
            </a:lvl1pPr>
          </a:lstStyle>
          <a:p>
            <a:r>
              <a:rPr lang="sv-SE" smtClean="0"/>
              <a:t>Klicka här för att ändra format</a:t>
            </a:r>
            <a:endParaRPr lang="en-US"/>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a:p>
        </p:txBody>
      </p:sp>
      <p:sp>
        <p:nvSpPr>
          <p:cNvPr id="4" name="Platshållare för datum 3"/>
          <p:cNvSpPr>
            <a:spLocks noGrp="1"/>
          </p:cNvSpPr>
          <p:nvPr>
            <p:ph type="dt" sz="half" idx="10"/>
          </p:nvPr>
        </p:nvSpPr>
        <p:spPr/>
        <p:txBody>
          <a:bodyPr/>
          <a:lstStyle/>
          <a:p>
            <a:fld id="{D7B7A57E-4118-4F82-B752-DF90568D7F1A}"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22240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27DC3711-4285-4273-A1C9-21E2FAD6EFE1}"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30899681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Platshållare för datum 3"/>
          <p:cNvSpPr>
            <a:spLocks noGrp="1"/>
          </p:cNvSpPr>
          <p:nvPr>
            <p:ph type="dt" sz="half" idx="10"/>
          </p:nvPr>
        </p:nvSpPr>
        <p:spPr/>
        <p:txBody>
          <a:bodyPr/>
          <a:lstStyle>
            <a:lvl1pPr>
              <a:defRPr/>
            </a:lvl1pPr>
          </a:lstStyle>
          <a:p>
            <a:pPr>
              <a:defRPr/>
            </a:pPr>
            <a:fld id="{2920BB56-37CE-466B-ACE3-467439628DD4}" type="datetime1">
              <a:rPr lang="sv-SE" smtClean="0"/>
              <a:t>2015-11-16</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CF7EB42B-F28F-4804-BAE2-B408C9A5D491}" type="slidenum">
              <a:rPr lang="sv-SE"/>
              <a:pPr>
                <a:defRPr/>
              </a:pPr>
              <a:t>‹#›</a:t>
            </a:fld>
            <a:endParaRPr lang="sv-SE"/>
          </a:p>
        </p:txBody>
      </p:sp>
    </p:spTree>
    <p:extLst>
      <p:ext uri="{BB962C8B-B14F-4D97-AF65-F5344CB8AC3E}">
        <p14:creationId xmlns:p14="http://schemas.microsoft.com/office/powerpoint/2010/main" val="18410112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54F5CF0E-FC58-4C33-B03F-8826F7024FE4}" type="datetime1">
              <a:rPr lang="sv-SE" smtClean="0"/>
              <a:t>2015-11-16</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76B82B6F-8896-49BE-8A88-875CA6F33B77}" type="slidenum">
              <a:rPr lang="sv-SE"/>
              <a:pPr>
                <a:defRPr/>
              </a:pPr>
              <a:t>‹#›</a:t>
            </a:fld>
            <a:endParaRPr lang="sv-SE"/>
          </a:p>
        </p:txBody>
      </p:sp>
    </p:spTree>
    <p:extLst>
      <p:ext uri="{BB962C8B-B14F-4D97-AF65-F5344CB8AC3E}">
        <p14:creationId xmlns:p14="http://schemas.microsoft.com/office/powerpoint/2010/main" val="13333119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0AB1D6CA-BE82-4C64-9B27-9D632772A262}" type="datetime1">
              <a:rPr lang="sv-SE" smtClean="0"/>
              <a:t>2015-11-16</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51E22014-6CD3-4311-8DAB-E119CA7B4207}" type="slidenum">
              <a:rPr lang="sv-SE"/>
              <a:pPr>
                <a:defRPr/>
              </a:pPr>
              <a:t>‹#›</a:t>
            </a:fld>
            <a:endParaRPr lang="sv-SE"/>
          </a:p>
        </p:txBody>
      </p:sp>
    </p:spTree>
    <p:extLst>
      <p:ext uri="{BB962C8B-B14F-4D97-AF65-F5344CB8AC3E}">
        <p14:creationId xmlns:p14="http://schemas.microsoft.com/office/powerpoint/2010/main" val="29920895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71BFBCB7-8628-4158-9DC5-68022A3C7D43}" type="datetime1">
              <a:rPr lang="sv-SE" smtClean="0"/>
              <a:t>2015-11-16</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0626C470-61DE-4111-A288-70CE6B118B8E}" type="slidenum">
              <a:rPr lang="sv-SE"/>
              <a:pPr>
                <a:defRPr/>
              </a:pPr>
              <a:t>‹#›</a:t>
            </a:fld>
            <a:endParaRPr lang="sv-SE"/>
          </a:p>
        </p:txBody>
      </p:sp>
    </p:spTree>
    <p:extLst>
      <p:ext uri="{BB962C8B-B14F-4D97-AF65-F5344CB8AC3E}">
        <p14:creationId xmlns:p14="http://schemas.microsoft.com/office/powerpoint/2010/main" val="37524151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6A79311F-FAC0-4699-A6AF-CBC89B8AD500}"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55EEFFBA-EADF-4662-AC7F-CB115C2E8221}" type="slidenum">
              <a:rPr lang="sv-SE"/>
              <a:pPr>
                <a:defRPr/>
              </a:pPr>
              <a:t>‹#›</a:t>
            </a:fld>
            <a:endParaRPr lang="sv-SE"/>
          </a:p>
        </p:txBody>
      </p:sp>
    </p:spTree>
    <p:extLst>
      <p:ext uri="{BB962C8B-B14F-4D97-AF65-F5344CB8AC3E}">
        <p14:creationId xmlns:p14="http://schemas.microsoft.com/office/powerpoint/2010/main" val="33375535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07A76F63-8A28-4DB1-A569-F7B1E444FEBC}"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4E843679-5D0C-4363-9E25-59987689FF87}" type="slidenum">
              <a:rPr lang="sv-SE"/>
              <a:pPr>
                <a:defRPr/>
              </a:pPr>
              <a:t>‹#›</a:t>
            </a:fld>
            <a:endParaRPr lang="sv-SE"/>
          </a:p>
        </p:txBody>
      </p:sp>
    </p:spTree>
    <p:extLst>
      <p:ext uri="{BB962C8B-B14F-4D97-AF65-F5344CB8AC3E}">
        <p14:creationId xmlns:p14="http://schemas.microsoft.com/office/powerpoint/2010/main" val="2246001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bildnummer 5"/>
          <p:cNvSpPr>
            <a:spLocks noGrp="1"/>
          </p:cNvSpPr>
          <p:nvPr>
            <p:ph type="sldNum" sz="quarter" idx="10"/>
          </p:nvPr>
        </p:nvSpPr>
        <p:spPr/>
        <p:txBody>
          <a:bodyPr/>
          <a:lstStyle>
            <a:lvl1pPr>
              <a:defRPr/>
            </a:lvl1pPr>
          </a:lstStyle>
          <a:p>
            <a:pPr>
              <a:defRPr/>
            </a:pPr>
            <a:fld id="{5EEFED65-BDE8-46D4-933A-C4FB4936CE1B}"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4A927FA1-4E4D-411D-BB25-EA0DF0EE337F}"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6746949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bildnummer 5"/>
          <p:cNvSpPr>
            <a:spLocks noGrp="1"/>
          </p:cNvSpPr>
          <p:nvPr>
            <p:ph type="sldNum" sz="quarter" idx="10"/>
          </p:nvPr>
        </p:nvSpPr>
        <p:spPr/>
        <p:txBody>
          <a:bodyPr/>
          <a:lstStyle>
            <a:lvl1pPr>
              <a:defRPr/>
            </a:lvl1pPr>
          </a:lstStyle>
          <a:p>
            <a:pPr>
              <a:defRPr/>
            </a:pPr>
            <a:fld id="{52ADC732-F463-44F0-9E3B-8A0B33C339B0}"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9D341E8A-055D-4FF7-BC20-B89282515AC1}"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6450396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bildnummer 5"/>
          <p:cNvSpPr>
            <a:spLocks noGrp="1"/>
          </p:cNvSpPr>
          <p:nvPr>
            <p:ph type="sldNum" sz="quarter" idx="10"/>
          </p:nvPr>
        </p:nvSpPr>
        <p:spPr/>
        <p:txBody>
          <a:bodyPr/>
          <a:lstStyle>
            <a:lvl1pPr>
              <a:defRPr/>
            </a:lvl1pPr>
          </a:lstStyle>
          <a:p>
            <a:pPr>
              <a:defRPr/>
            </a:pPr>
            <a:fld id="{BA175F09-FD33-4D28-A857-BFAC6C4D1418}"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BBB3FA0F-545E-4B6C-8A56-B5A492C0B78E}"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12373323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4000"/>
            </a:lvl1pPr>
          </a:lstStyle>
          <a:p>
            <a:r>
              <a:rPr lang="sv-SE" smtClean="0"/>
              <a:t>Klicka här för att ändra format</a:t>
            </a:r>
            <a:endParaRPr lang="sv-SE"/>
          </a:p>
        </p:txBody>
      </p:sp>
      <p:sp>
        <p:nvSpPr>
          <p:cNvPr id="3" name="Platshållare för innehåll 2"/>
          <p:cNvSpPr>
            <a:spLocks noGrp="1"/>
          </p:cNvSpPr>
          <p:nvPr>
            <p:ph sz="half" idx="1"/>
          </p:nvPr>
        </p:nvSpPr>
        <p:spPr>
          <a:xfrm>
            <a:off x="457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bildnummer 5"/>
          <p:cNvSpPr>
            <a:spLocks noGrp="1"/>
          </p:cNvSpPr>
          <p:nvPr>
            <p:ph type="sldNum" sz="quarter" idx="10"/>
          </p:nvPr>
        </p:nvSpPr>
        <p:spPr/>
        <p:txBody>
          <a:bodyPr/>
          <a:lstStyle>
            <a:lvl1pPr>
              <a:defRPr/>
            </a:lvl1pPr>
          </a:lstStyle>
          <a:p>
            <a:pPr>
              <a:defRPr/>
            </a:pPr>
            <a:fld id="{3DB3285E-26FB-4092-AE28-4EA4981F45F7}" type="slidenum">
              <a:rPr lang="sv-SE"/>
              <a:pPr>
                <a:defRPr/>
              </a:pPr>
              <a:t>‹#›</a:t>
            </a:fld>
            <a:endParaRPr lang="sv-SE"/>
          </a:p>
        </p:txBody>
      </p:sp>
      <p:sp>
        <p:nvSpPr>
          <p:cNvPr id="6" name="Platshållare för datum 3"/>
          <p:cNvSpPr>
            <a:spLocks noGrp="1"/>
          </p:cNvSpPr>
          <p:nvPr>
            <p:ph type="dt" sz="half" idx="11"/>
          </p:nvPr>
        </p:nvSpPr>
        <p:spPr/>
        <p:txBody>
          <a:bodyPr/>
          <a:lstStyle>
            <a:lvl1pPr>
              <a:defRPr/>
            </a:lvl1pPr>
          </a:lstStyle>
          <a:p>
            <a:pPr>
              <a:defRPr/>
            </a:pPr>
            <a:fld id="{7D9D23BE-5FCA-44AB-81BE-C50FE5FF1D57}" type="datetime1">
              <a:rPr lang="sv-SE" smtClean="0"/>
              <a:t>2015-11-16</a:t>
            </a:fld>
            <a:endParaRPr lang="sv-SE"/>
          </a:p>
        </p:txBody>
      </p:sp>
      <p:sp>
        <p:nvSpPr>
          <p:cNvPr id="7"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279369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4C229B83-639B-4104-8ADE-403C6486FBC1}"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2899600539"/>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67544" y="227687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924943"/>
            <a:ext cx="4040188"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4008" y="227687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nummer 5"/>
          <p:cNvSpPr>
            <a:spLocks noGrp="1"/>
          </p:cNvSpPr>
          <p:nvPr>
            <p:ph type="sldNum" sz="quarter" idx="10"/>
          </p:nvPr>
        </p:nvSpPr>
        <p:spPr/>
        <p:txBody>
          <a:bodyPr/>
          <a:lstStyle>
            <a:lvl1pPr>
              <a:defRPr/>
            </a:lvl1pPr>
          </a:lstStyle>
          <a:p>
            <a:pPr>
              <a:defRPr/>
            </a:pPr>
            <a:fld id="{41AA35C9-3B91-46FA-81B1-58D8B022B4D0}" type="slidenum">
              <a:rPr lang="sv-SE"/>
              <a:pPr>
                <a:defRPr/>
              </a:pPr>
              <a:t>‹#›</a:t>
            </a:fld>
            <a:endParaRPr lang="sv-SE"/>
          </a:p>
        </p:txBody>
      </p:sp>
      <p:sp>
        <p:nvSpPr>
          <p:cNvPr id="8" name="Platshållare för datum 3"/>
          <p:cNvSpPr>
            <a:spLocks noGrp="1"/>
          </p:cNvSpPr>
          <p:nvPr>
            <p:ph type="dt" sz="half" idx="11"/>
          </p:nvPr>
        </p:nvSpPr>
        <p:spPr/>
        <p:txBody>
          <a:bodyPr/>
          <a:lstStyle>
            <a:lvl1pPr>
              <a:defRPr/>
            </a:lvl1pPr>
          </a:lstStyle>
          <a:p>
            <a:pPr>
              <a:defRPr/>
            </a:pPr>
            <a:fld id="{ACB52887-C84B-4107-A60F-B027B487BC61}" type="datetime1">
              <a:rPr lang="sv-SE" smtClean="0"/>
              <a:t>2015-11-16</a:t>
            </a:fld>
            <a:endParaRPr lang="sv-SE"/>
          </a:p>
        </p:txBody>
      </p:sp>
      <p:sp>
        <p:nvSpPr>
          <p:cNvPr id="9"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32394494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4000"/>
            </a:lvl1pPr>
          </a:lstStyle>
          <a:p>
            <a:r>
              <a:rPr lang="sv-SE" smtClean="0"/>
              <a:t>Klicka här för att ändra format</a:t>
            </a:r>
            <a:endParaRPr lang="sv-SE"/>
          </a:p>
        </p:txBody>
      </p:sp>
      <p:sp>
        <p:nvSpPr>
          <p:cNvPr id="3" name="Platshållare för bildnummer 5"/>
          <p:cNvSpPr>
            <a:spLocks noGrp="1"/>
          </p:cNvSpPr>
          <p:nvPr>
            <p:ph type="sldNum" sz="quarter" idx="10"/>
          </p:nvPr>
        </p:nvSpPr>
        <p:spPr/>
        <p:txBody>
          <a:bodyPr/>
          <a:lstStyle>
            <a:lvl1pPr>
              <a:defRPr/>
            </a:lvl1pPr>
          </a:lstStyle>
          <a:p>
            <a:pPr>
              <a:defRPr/>
            </a:pPr>
            <a:fld id="{E3E3BFEF-6377-4567-B406-3A86CAD1A71D}" type="slidenum">
              <a:rPr lang="sv-SE"/>
              <a:pPr>
                <a:defRPr/>
              </a:pPr>
              <a:t>‹#›</a:t>
            </a:fld>
            <a:endParaRPr lang="sv-SE"/>
          </a:p>
        </p:txBody>
      </p:sp>
      <p:sp>
        <p:nvSpPr>
          <p:cNvPr id="4" name="Platshållare för datum 3"/>
          <p:cNvSpPr>
            <a:spLocks noGrp="1"/>
          </p:cNvSpPr>
          <p:nvPr>
            <p:ph type="dt" sz="half" idx="11"/>
          </p:nvPr>
        </p:nvSpPr>
        <p:spPr/>
        <p:txBody>
          <a:bodyPr/>
          <a:lstStyle>
            <a:lvl1pPr>
              <a:defRPr/>
            </a:lvl1pPr>
          </a:lstStyle>
          <a:p>
            <a:pPr>
              <a:defRPr/>
            </a:pPr>
            <a:fld id="{DBC12B65-310F-471F-9F6C-88D3D06C04F2}" type="datetime1">
              <a:rPr lang="sv-SE" smtClean="0"/>
              <a:t>2015-11-16</a:t>
            </a:fld>
            <a:endParaRPr lang="sv-SE"/>
          </a:p>
        </p:txBody>
      </p:sp>
      <p:sp>
        <p:nvSpPr>
          <p:cNvPr id="5"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37565009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Rubrik punktlista och bild">
    <p:spTree>
      <p:nvGrpSpPr>
        <p:cNvPr id="1" name=""/>
        <p:cNvGrpSpPr/>
        <p:nvPr/>
      </p:nvGrpSpPr>
      <p:grpSpPr>
        <a:xfrm>
          <a:off x="0" y="0"/>
          <a:ext cx="0" cy="0"/>
          <a:chOff x="0" y="0"/>
          <a:chExt cx="0" cy="0"/>
        </a:xfrm>
      </p:grpSpPr>
      <p:sp>
        <p:nvSpPr>
          <p:cNvPr id="5" name="Rektangel 2"/>
          <p:cNvSpPr/>
          <p:nvPr/>
        </p:nvSpPr>
        <p:spPr>
          <a:xfrm>
            <a:off x="4652963" y="1839913"/>
            <a:ext cx="4049712" cy="43084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6" name="Bildobjekt 3"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4213" y="30368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1"/>
          <p:cNvSpPr>
            <a:spLocks noGrp="1"/>
          </p:cNvSpPr>
          <p:nvPr>
            <p:ph type="ctrTitle"/>
          </p:nvPr>
        </p:nvSpPr>
        <p:spPr bwMode="auto">
          <a:xfrm>
            <a:off x="418240" y="851920"/>
            <a:ext cx="8280000" cy="833120"/>
          </a:xfrm>
          <a:prstGeom prst="rect">
            <a:avLst/>
          </a:prstGeom>
          <a:noFill/>
          <a:extLst/>
        </p:spPr>
        <p:txBody>
          <a:bodyPr wrap="none" lIns="90000" tIns="46800" rIns="90000" bIns="46800"/>
          <a:lstStyle>
            <a:lvl1pPr>
              <a:defRPr cap="all" baseline="0">
                <a:latin typeface="+mj-lt"/>
              </a:defRPr>
            </a:lvl1pPr>
          </a:lstStyle>
          <a:p>
            <a:r>
              <a:rPr lang="sv-SE" smtClean="0"/>
              <a:t>Klicka här för att ändra format</a:t>
            </a:r>
            <a:endParaRPr lang="sv-SE" dirty="0" smtClean="0"/>
          </a:p>
        </p:txBody>
      </p:sp>
      <p:sp>
        <p:nvSpPr>
          <p:cNvPr id="4" name="Underrubrik 2"/>
          <p:cNvSpPr>
            <a:spLocks noGrp="1"/>
          </p:cNvSpPr>
          <p:nvPr>
            <p:ph type="subTitle" idx="1"/>
          </p:nvPr>
        </p:nvSpPr>
        <p:spPr>
          <a:xfrm>
            <a:off x="421982" y="1838961"/>
            <a:ext cx="4048418" cy="4307840"/>
          </a:xfrm>
          <a:prstGeom prst="rect">
            <a:avLst/>
          </a:prstGeom>
        </p:spPr>
        <p:txBody>
          <a:bodyPr>
            <a:normAutofit/>
          </a:bodyPr>
          <a:lstStyle>
            <a:lvl1pPr marL="342900" indent="-342900" algn="l">
              <a:buFont typeface="Arial" pitchFamily="34" charset="0"/>
              <a:buChar char="•"/>
              <a:defRPr sz="2400" baseline="0">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1925674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5"/>
          <p:cNvSpPr>
            <a:spLocks noGrp="1"/>
          </p:cNvSpPr>
          <p:nvPr>
            <p:ph type="sldNum" sz="quarter" idx="10"/>
          </p:nvPr>
        </p:nvSpPr>
        <p:spPr/>
        <p:txBody>
          <a:bodyPr/>
          <a:lstStyle>
            <a:lvl1pPr>
              <a:defRPr/>
            </a:lvl1pPr>
          </a:lstStyle>
          <a:p>
            <a:pPr>
              <a:defRPr/>
            </a:pPr>
            <a:fld id="{16D77682-B67A-429F-941D-5A120683AB4B}" type="slidenum">
              <a:rPr lang="sv-SE"/>
              <a:pPr>
                <a:defRPr/>
              </a:pPr>
              <a:t>‹#›</a:t>
            </a:fld>
            <a:endParaRPr lang="sv-SE"/>
          </a:p>
        </p:txBody>
      </p:sp>
      <p:sp>
        <p:nvSpPr>
          <p:cNvPr id="3" name="Platshållare för datum 3"/>
          <p:cNvSpPr>
            <a:spLocks noGrp="1"/>
          </p:cNvSpPr>
          <p:nvPr>
            <p:ph type="dt" sz="half" idx="11"/>
          </p:nvPr>
        </p:nvSpPr>
        <p:spPr/>
        <p:txBody>
          <a:bodyPr/>
          <a:lstStyle>
            <a:lvl1pPr>
              <a:defRPr/>
            </a:lvl1pPr>
          </a:lstStyle>
          <a:p>
            <a:pPr>
              <a:defRPr/>
            </a:pPr>
            <a:fld id="{3263AE17-1346-4384-9860-FCD968AE4898}" type="datetime1">
              <a:rPr lang="sv-SE" smtClean="0"/>
              <a:t>2015-11-16</a:t>
            </a:fld>
            <a:endParaRPr lang="sv-SE"/>
          </a:p>
        </p:txBody>
      </p:sp>
      <p:sp>
        <p:nvSpPr>
          <p:cNvPr id="4"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11210326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67544" y="836712"/>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5"/>
          <p:cNvSpPr>
            <a:spLocks noGrp="1"/>
          </p:cNvSpPr>
          <p:nvPr>
            <p:ph type="sldNum" sz="quarter" idx="10"/>
          </p:nvPr>
        </p:nvSpPr>
        <p:spPr/>
        <p:txBody>
          <a:bodyPr/>
          <a:lstStyle>
            <a:lvl1pPr>
              <a:defRPr/>
            </a:lvl1pPr>
          </a:lstStyle>
          <a:p>
            <a:pPr>
              <a:defRPr/>
            </a:pPr>
            <a:fld id="{791835C5-4D54-4A20-A4E7-7DDC352CBD38}" type="slidenum">
              <a:rPr lang="sv-SE"/>
              <a:pPr>
                <a:defRPr/>
              </a:pPr>
              <a:t>‹#›</a:t>
            </a:fld>
            <a:endParaRPr lang="sv-SE"/>
          </a:p>
        </p:txBody>
      </p:sp>
      <p:sp>
        <p:nvSpPr>
          <p:cNvPr id="6" name="Platshållare för datum 3"/>
          <p:cNvSpPr>
            <a:spLocks noGrp="1"/>
          </p:cNvSpPr>
          <p:nvPr>
            <p:ph type="dt" sz="half" idx="11"/>
          </p:nvPr>
        </p:nvSpPr>
        <p:spPr/>
        <p:txBody>
          <a:bodyPr/>
          <a:lstStyle>
            <a:lvl1pPr>
              <a:defRPr/>
            </a:lvl1pPr>
          </a:lstStyle>
          <a:p>
            <a:pPr>
              <a:defRPr/>
            </a:pPr>
            <a:fld id="{926412B3-5F3F-4894-A912-889528517803}" type="datetime1">
              <a:rPr lang="sv-SE" smtClean="0"/>
              <a:t>2015-11-16</a:t>
            </a:fld>
            <a:endParaRPr lang="sv-SE"/>
          </a:p>
        </p:txBody>
      </p:sp>
      <p:sp>
        <p:nvSpPr>
          <p:cNvPr id="7"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21175873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836711"/>
            <a:ext cx="5486400" cy="38908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5"/>
          <p:cNvSpPr>
            <a:spLocks noGrp="1"/>
          </p:cNvSpPr>
          <p:nvPr>
            <p:ph type="sldNum" sz="quarter" idx="10"/>
          </p:nvPr>
        </p:nvSpPr>
        <p:spPr/>
        <p:txBody>
          <a:bodyPr/>
          <a:lstStyle>
            <a:lvl1pPr>
              <a:defRPr/>
            </a:lvl1pPr>
          </a:lstStyle>
          <a:p>
            <a:pPr>
              <a:defRPr/>
            </a:pPr>
            <a:fld id="{3874A772-B581-4703-957C-3D32B0DBBB0B}" type="slidenum">
              <a:rPr lang="sv-SE"/>
              <a:pPr>
                <a:defRPr/>
              </a:pPr>
              <a:t>‹#›</a:t>
            </a:fld>
            <a:endParaRPr lang="sv-SE"/>
          </a:p>
        </p:txBody>
      </p:sp>
      <p:sp>
        <p:nvSpPr>
          <p:cNvPr id="6" name="Platshållare för datum 3"/>
          <p:cNvSpPr>
            <a:spLocks noGrp="1"/>
          </p:cNvSpPr>
          <p:nvPr>
            <p:ph type="dt" sz="half" idx="11"/>
          </p:nvPr>
        </p:nvSpPr>
        <p:spPr/>
        <p:txBody>
          <a:bodyPr/>
          <a:lstStyle>
            <a:lvl1pPr>
              <a:defRPr/>
            </a:lvl1pPr>
          </a:lstStyle>
          <a:p>
            <a:pPr>
              <a:defRPr/>
            </a:pPr>
            <a:fld id="{A2B7ECF9-E708-4971-9E3A-93122139AFB2}" type="datetime1">
              <a:rPr lang="sv-SE" smtClean="0"/>
              <a:t>2015-11-16</a:t>
            </a:fld>
            <a:endParaRPr lang="sv-SE"/>
          </a:p>
        </p:txBody>
      </p:sp>
      <p:sp>
        <p:nvSpPr>
          <p:cNvPr id="7"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3089781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Mallsida hel bild">
    <p:spTree>
      <p:nvGrpSpPr>
        <p:cNvPr id="1" name=""/>
        <p:cNvGrpSpPr/>
        <p:nvPr/>
      </p:nvGrpSpPr>
      <p:grpSpPr>
        <a:xfrm>
          <a:off x="0" y="0"/>
          <a:ext cx="0" cy="0"/>
          <a:chOff x="0" y="0"/>
          <a:chExt cx="0" cy="0"/>
        </a:xfrm>
      </p:grpSpPr>
      <p:sp>
        <p:nvSpPr>
          <p:cNvPr id="2" name="Rektangel 2"/>
          <p:cNvSpPr/>
          <p:nvPr/>
        </p:nvSpPr>
        <p:spPr>
          <a:xfrm>
            <a:off x="0" y="619125"/>
            <a:ext cx="9147175" cy="56229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3" name="Bildobjekt 5"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2436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763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Mallsida 2 bilder">
    <p:spTree>
      <p:nvGrpSpPr>
        <p:cNvPr id="1" name=""/>
        <p:cNvGrpSpPr/>
        <p:nvPr/>
      </p:nvGrpSpPr>
      <p:grpSpPr>
        <a:xfrm>
          <a:off x="0" y="0"/>
          <a:ext cx="0" cy="0"/>
          <a:chOff x="0" y="0"/>
          <a:chExt cx="0" cy="0"/>
        </a:xfrm>
      </p:grpSpPr>
      <p:sp>
        <p:nvSpPr>
          <p:cNvPr id="2" name="Rektangel 2"/>
          <p:cNvSpPr/>
          <p:nvPr/>
        </p:nvSpPr>
        <p:spPr>
          <a:xfrm>
            <a:off x="4714875" y="623888"/>
            <a:ext cx="4429125"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sp>
        <p:nvSpPr>
          <p:cNvPr id="3" name="Rektangel 4"/>
          <p:cNvSpPr/>
          <p:nvPr/>
        </p:nvSpPr>
        <p:spPr>
          <a:xfrm>
            <a:off x="0" y="623888"/>
            <a:ext cx="4429125"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4" name="Bildobjekt 13"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7263" y="2436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5"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2436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0465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Mallsida 4 bilder">
    <p:spTree>
      <p:nvGrpSpPr>
        <p:cNvPr id="1" name=""/>
        <p:cNvGrpSpPr/>
        <p:nvPr/>
      </p:nvGrpSpPr>
      <p:grpSpPr>
        <a:xfrm>
          <a:off x="0" y="0"/>
          <a:ext cx="0" cy="0"/>
          <a:chOff x="0" y="0"/>
          <a:chExt cx="0" cy="0"/>
        </a:xfrm>
      </p:grpSpPr>
      <p:sp>
        <p:nvSpPr>
          <p:cNvPr id="2" name="Rektangel 6"/>
          <p:cNvSpPr/>
          <p:nvPr/>
        </p:nvSpPr>
        <p:spPr>
          <a:xfrm>
            <a:off x="1588" y="619125"/>
            <a:ext cx="4337050" cy="262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3"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9604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6"/>
          <p:cNvSpPr/>
          <p:nvPr/>
        </p:nvSpPr>
        <p:spPr>
          <a:xfrm>
            <a:off x="4810125" y="619125"/>
            <a:ext cx="4337050" cy="262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5"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9604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6"/>
          <p:cNvSpPr/>
          <p:nvPr/>
        </p:nvSpPr>
        <p:spPr>
          <a:xfrm>
            <a:off x="1588" y="3617913"/>
            <a:ext cx="4338637" cy="2624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7"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40179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6"/>
          <p:cNvSpPr/>
          <p:nvPr/>
        </p:nvSpPr>
        <p:spPr>
          <a:xfrm>
            <a:off x="4810125" y="3617913"/>
            <a:ext cx="4337050" cy="2624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9"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40179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657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5"/>
          <p:cNvSpPr>
            <a:spLocks noGrp="1"/>
          </p:cNvSpPr>
          <p:nvPr>
            <p:ph type="sldNum" sz="quarter" idx="10"/>
          </p:nvPr>
        </p:nvSpPr>
        <p:spPr/>
        <p:txBody>
          <a:bodyPr/>
          <a:lstStyle>
            <a:lvl1pPr>
              <a:defRPr/>
            </a:lvl1pPr>
          </a:lstStyle>
          <a:p>
            <a:pPr>
              <a:defRPr/>
            </a:pPr>
            <a:fld id="{8EA71B92-0D14-41D2-8D5E-94325C6E34DA}"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BB458C13-AFEE-4FFD-9FEC-6664D073AFF6}"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4139016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F7A9666-094F-4074-9582-98C8C13AD41B}"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112425561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836712"/>
            <a:ext cx="2057400" cy="5289451"/>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836712"/>
            <a:ext cx="6019800" cy="528945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5"/>
          <p:cNvSpPr>
            <a:spLocks noGrp="1"/>
          </p:cNvSpPr>
          <p:nvPr>
            <p:ph type="sldNum" sz="quarter" idx="10"/>
          </p:nvPr>
        </p:nvSpPr>
        <p:spPr/>
        <p:txBody>
          <a:bodyPr/>
          <a:lstStyle>
            <a:lvl1pPr>
              <a:defRPr/>
            </a:lvl1pPr>
          </a:lstStyle>
          <a:p>
            <a:pPr>
              <a:defRPr/>
            </a:pPr>
            <a:fld id="{C6963239-6BB6-4D76-9445-12FF49F4EC3A}"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6CE79461-6811-4289-952F-1EDB4AB6ED6E}"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30697050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normAutofit/>
          </a:bodyPr>
          <a:lstStyle>
            <a:lvl1pPr>
              <a:defRPr sz="4000"/>
            </a:lvl1pPr>
          </a:lstStyle>
          <a:p>
            <a:r>
              <a:rPr lang="sv-SE" smtClean="0"/>
              <a:t>Klicka här för att ändra format</a:t>
            </a:r>
            <a:endParaRPr lang="en-US"/>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a:p>
        </p:txBody>
      </p:sp>
      <p:sp>
        <p:nvSpPr>
          <p:cNvPr id="4" name="Platshållare för datum 3"/>
          <p:cNvSpPr>
            <a:spLocks noGrp="1"/>
          </p:cNvSpPr>
          <p:nvPr>
            <p:ph type="dt" sz="half" idx="10"/>
          </p:nvPr>
        </p:nvSpPr>
        <p:spPr/>
        <p:txBody>
          <a:bodyPr/>
          <a:lstStyle/>
          <a:p>
            <a:fld id="{D7B7A57E-4118-4F82-B752-DF90568D7F1A}"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12078411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p>
            <a:fld id="{1331662F-03C5-4828-B8A6-E0C30F209026}"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7798961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normAutofit/>
          </a:bodyPr>
          <a:lstStyle>
            <a:lvl1pPr algn="l">
              <a:defRPr sz="3600" b="0" cap="all"/>
            </a:lvl1pPr>
          </a:lstStyle>
          <a:p>
            <a:r>
              <a:rPr lang="sv-SE" smtClean="0"/>
              <a:t>Klicka här för att ändra format</a:t>
            </a:r>
            <a:endParaRPr lang="en-US"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7D8BF91-B626-41CE-AF27-6A5ECE9A6B36}"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1696511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457200" y="1783357"/>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Platshållare för innehåll 3"/>
          <p:cNvSpPr>
            <a:spLocks noGrp="1"/>
          </p:cNvSpPr>
          <p:nvPr>
            <p:ph sz="half" idx="2"/>
          </p:nvPr>
        </p:nvSpPr>
        <p:spPr>
          <a:xfrm>
            <a:off x="4648200" y="1783357"/>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4"/>
          <p:cNvSpPr>
            <a:spLocks noGrp="1"/>
          </p:cNvSpPr>
          <p:nvPr>
            <p:ph type="dt" sz="half" idx="10"/>
          </p:nvPr>
        </p:nvSpPr>
        <p:spPr/>
        <p:txBody>
          <a:bodyPr/>
          <a:lstStyle/>
          <a:p>
            <a:fld id="{9C2817A0-3D76-4238-9221-652E75486313}" type="datetime1">
              <a:rPr lang="sv-SE" smtClean="0"/>
              <a:t>2015-11-16</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7124259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17728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4125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text 4"/>
          <p:cNvSpPr>
            <a:spLocks noGrp="1"/>
          </p:cNvSpPr>
          <p:nvPr>
            <p:ph type="body" sz="quarter" idx="3"/>
          </p:nvPr>
        </p:nvSpPr>
        <p:spPr>
          <a:xfrm>
            <a:off x="4645025" y="17728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4125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6"/>
          <p:cNvSpPr>
            <a:spLocks noGrp="1"/>
          </p:cNvSpPr>
          <p:nvPr>
            <p:ph type="dt" sz="half" idx="10"/>
          </p:nvPr>
        </p:nvSpPr>
        <p:spPr/>
        <p:txBody>
          <a:bodyPr/>
          <a:lstStyle/>
          <a:p>
            <a:fld id="{729022FD-7301-4FF7-BA31-79013C420DDE}" type="datetime1">
              <a:rPr lang="sv-SE" smtClean="0"/>
              <a:t>2015-11-16</a:t>
            </a:fld>
            <a:endParaRPr lang="en-US"/>
          </a:p>
        </p:txBody>
      </p:sp>
      <p:sp>
        <p:nvSpPr>
          <p:cNvPr id="8" name="Platshållare för sidfot 7"/>
          <p:cNvSpPr>
            <a:spLocks noGrp="1"/>
          </p:cNvSpPr>
          <p:nvPr>
            <p:ph type="ftr" sz="quarter" idx="11"/>
          </p:nvPr>
        </p:nvSpPr>
        <p:spPr/>
        <p:txBody>
          <a:bodyPr/>
          <a:lstStyle/>
          <a:p>
            <a:endParaRPr lang="en-US"/>
          </a:p>
        </p:txBody>
      </p:sp>
      <p:sp>
        <p:nvSpPr>
          <p:cNvPr id="9" name="Platshållare för bildnummer 8"/>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12856309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datum 2"/>
          <p:cNvSpPr>
            <a:spLocks noGrp="1"/>
          </p:cNvSpPr>
          <p:nvPr>
            <p:ph type="dt" sz="half" idx="10"/>
          </p:nvPr>
        </p:nvSpPr>
        <p:spPr/>
        <p:txBody>
          <a:bodyPr/>
          <a:lstStyle/>
          <a:p>
            <a:fld id="{0646DF6A-07F7-4DA0-B1CB-261E57ED79F4}" type="datetime1">
              <a:rPr lang="sv-SE" smtClean="0"/>
              <a:t>2015-11-16</a:t>
            </a:fld>
            <a:endParaRPr lang="en-US"/>
          </a:p>
        </p:txBody>
      </p:sp>
      <p:sp>
        <p:nvSpPr>
          <p:cNvPr id="4" name="Platshållare för sidfot 3"/>
          <p:cNvSpPr>
            <a:spLocks noGrp="1"/>
          </p:cNvSpPr>
          <p:nvPr>
            <p:ph type="ftr" sz="quarter" idx="11"/>
          </p:nvPr>
        </p:nvSpPr>
        <p:spPr/>
        <p:txBody>
          <a:bodyPr/>
          <a:lstStyle/>
          <a:p>
            <a:endParaRPr lang="en-US"/>
          </a:p>
        </p:txBody>
      </p:sp>
      <p:sp>
        <p:nvSpPr>
          <p:cNvPr id="5" name="Platshållare för bildnummer 4"/>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1871153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6FD6F9B-0C1E-4721-8664-7FBD9E4762EF}" type="datetime1">
              <a:rPr lang="sv-SE" smtClean="0"/>
              <a:t>2015-11-16</a:t>
            </a:fld>
            <a:endParaRPr lang="en-US"/>
          </a:p>
        </p:txBody>
      </p:sp>
      <p:sp>
        <p:nvSpPr>
          <p:cNvPr id="3" name="Platshållare för sidfot 2"/>
          <p:cNvSpPr>
            <a:spLocks noGrp="1"/>
          </p:cNvSpPr>
          <p:nvPr>
            <p:ph type="ftr" sz="quarter" idx="11"/>
          </p:nvPr>
        </p:nvSpPr>
        <p:spPr/>
        <p:txBody>
          <a:bodyPr/>
          <a:lstStyle/>
          <a:p>
            <a:endParaRPr lang="en-US"/>
          </a:p>
        </p:txBody>
      </p:sp>
      <p:sp>
        <p:nvSpPr>
          <p:cNvPr id="4" name="Platshållare för bildnummer 3"/>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5178415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C0A1560-FAB6-418D-9F28-0385A6CBF0C4}" type="datetime1">
              <a:rPr lang="sv-SE" smtClean="0"/>
              <a:t>2015-11-16</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28720222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0"/>
            </a:lvl1pPr>
          </a:lstStyle>
          <a:p>
            <a:r>
              <a:rPr lang="sv-SE" smtClean="0"/>
              <a:t>Klicka här för att ändra format</a:t>
            </a:r>
            <a:endParaRPr lang="en-US"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B96233F-B179-4DFF-B6D4-927957C55E3A}" type="datetime1">
              <a:rPr lang="sv-SE" smtClean="0"/>
              <a:t>2015-11-16</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77356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ECB898EB-964F-4771-B817-8E468A70B2C5}" type="datetime1">
              <a:rPr lang="sv-SE" smtClean="0"/>
              <a:t>2015-11-16</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247228304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27DC3711-4285-4273-A1C9-21E2FAD6EFE1}"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69769717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4C229B83-639B-4104-8ADE-403C6486FBC1}"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171007014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F7A9666-094F-4074-9582-98C8C13AD41B}"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159750281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ECB898EB-964F-4771-B817-8E468A70B2C5}" type="datetime1">
              <a:rPr lang="sv-SE" smtClean="0"/>
              <a:t>2015-11-16</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181480490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67544" y="227687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924943"/>
            <a:ext cx="4040188"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4008" y="227687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62EFCF34-6072-4A9C-86AE-710FC1998F15}" type="datetime1">
              <a:rPr lang="sv-SE" smtClean="0"/>
              <a:t>2015-11-16</a:t>
            </a:fld>
            <a:endParaRPr lang="en-US"/>
          </a:p>
        </p:txBody>
      </p:sp>
      <p:sp>
        <p:nvSpPr>
          <p:cNvPr id="8" name="Platshållare för sidfot 7"/>
          <p:cNvSpPr>
            <a:spLocks noGrp="1"/>
          </p:cNvSpPr>
          <p:nvPr>
            <p:ph type="ftr" sz="quarter" idx="11"/>
          </p:nvPr>
        </p:nvSpPr>
        <p:spPr/>
        <p:txBody>
          <a:bodyPr/>
          <a:lstStyle/>
          <a:p>
            <a:endParaRPr lang="en-US"/>
          </a:p>
        </p:txBody>
      </p:sp>
      <p:sp>
        <p:nvSpPr>
          <p:cNvPr id="9" name="Platshållare för bildnummer 8"/>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206033924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4BDC22A-5C6C-4583-A6C3-DDC8FDFD8328}" type="datetime1">
              <a:rPr lang="sv-SE" smtClean="0"/>
              <a:t>2015-11-16</a:t>
            </a:fld>
            <a:endParaRPr lang="en-US"/>
          </a:p>
        </p:txBody>
      </p:sp>
      <p:sp>
        <p:nvSpPr>
          <p:cNvPr id="4" name="Platshållare för sidfot 3"/>
          <p:cNvSpPr>
            <a:spLocks noGrp="1"/>
          </p:cNvSpPr>
          <p:nvPr>
            <p:ph type="ftr" sz="quarter" idx="11"/>
          </p:nvPr>
        </p:nvSpPr>
        <p:spPr/>
        <p:txBody>
          <a:bodyPr/>
          <a:lstStyle/>
          <a:p>
            <a:endParaRPr lang="en-US"/>
          </a:p>
        </p:txBody>
      </p:sp>
      <p:sp>
        <p:nvSpPr>
          <p:cNvPr id="5" name="Platshållare för bildnummer 4"/>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149390881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Rubrik punktlista och bild">
    <p:spTree>
      <p:nvGrpSpPr>
        <p:cNvPr id="1" name=""/>
        <p:cNvGrpSpPr/>
        <p:nvPr/>
      </p:nvGrpSpPr>
      <p:grpSpPr>
        <a:xfrm>
          <a:off x="0" y="0"/>
          <a:ext cx="0" cy="0"/>
          <a:chOff x="0" y="0"/>
          <a:chExt cx="0" cy="0"/>
        </a:xfrm>
      </p:grpSpPr>
      <p:sp>
        <p:nvSpPr>
          <p:cNvPr id="6" name="Rektangel 2"/>
          <p:cNvSpPr/>
          <p:nvPr/>
        </p:nvSpPr>
        <p:spPr>
          <a:xfrm>
            <a:off x="4653280" y="1839600"/>
            <a:ext cx="4050000" cy="430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 name="Rubrik 1"/>
          <p:cNvSpPr>
            <a:spLocks noGrp="1"/>
          </p:cNvSpPr>
          <p:nvPr>
            <p:ph type="ctrTitle"/>
          </p:nvPr>
        </p:nvSpPr>
        <p:spPr bwMode="auto">
          <a:xfrm>
            <a:off x="418240" y="851920"/>
            <a:ext cx="8280000" cy="8331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0000" tIns="46800" rIns="90000" bIns="46800" numCol="1" anchor="ctr" anchorCtr="0" compatLnSpc="1">
            <a:prstTxWarp prst="textNoShape">
              <a:avLst/>
            </a:prstTxWarp>
          </a:bodyPr>
          <a:lstStyle>
            <a:lvl1pPr>
              <a:defRPr cap="all" baseline="0">
                <a:latin typeface="+mj-lt"/>
              </a:defRPr>
            </a:lvl1pPr>
          </a:lstStyle>
          <a:p>
            <a:pPr eaLnBrk="1" hangingPunct="1"/>
            <a:r>
              <a:rPr lang="sv-SE" b="0" smtClean="0">
                <a:latin typeface="Gunplay" pitchFamily="34" charset="0"/>
                <a:cs typeface="Arial" charset="0"/>
              </a:rPr>
              <a:t>Klicka här för att ändra format</a:t>
            </a:r>
            <a:endParaRPr lang="sv-SE" b="0" dirty="0" smtClean="0">
              <a:latin typeface="Gunplay" pitchFamily="34" charset="0"/>
              <a:cs typeface="Arial" charset="0"/>
            </a:endParaRPr>
          </a:p>
        </p:txBody>
      </p:sp>
      <p:sp>
        <p:nvSpPr>
          <p:cNvPr id="4" name="Underrubrik 2"/>
          <p:cNvSpPr>
            <a:spLocks noGrp="1"/>
          </p:cNvSpPr>
          <p:nvPr>
            <p:ph type="subTitle" idx="1"/>
          </p:nvPr>
        </p:nvSpPr>
        <p:spPr>
          <a:xfrm>
            <a:off x="421982" y="1838961"/>
            <a:ext cx="4048418" cy="4307840"/>
          </a:xfrm>
          <a:prstGeom prst="rect">
            <a:avLst/>
          </a:prstGeom>
        </p:spPr>
        <p:txBody>
          <a:bodyPr>
            <a:normAutofit/>
          </a:bodyPr>
          <a:lstStyle>
            <a:lvl1pPr marL="342900" indent="-342900" algn="l">
              <a:buFont typeface="Arial" pitchFamily="34" charset="0"/>
              <a:buChar char="•"/>
              <a:defRPr sz="2400" baseline="0">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7" name="Bildobjekt 3"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3578" y="303657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45449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469DAE3-873C-4292-807C-A6837345A8A7}" type="datetime1">
              <a:rPr lang="sv-SE" smtClean="0"/>
              <a:t>2015-11-16</a:t>
            </a:fld>
            <a:endParaRPr lang="en-US"/>
          </a:p>
        </p:txBody>
      </p:sp>
      <p:sp>
        <p:nvSpPr>
          <p:cNvPr id="3" name="Platshållare för sidfot 2"/>
          <p:cNvSpPr>
            <a:spLocks noGrp="1"/>
          </p:cNvSpPr>
          <p:nvPr>
            <p:ph type="ftr" sz="quarter" idx="11"/>
          </p:nvPr>
        </p:nvSpPr>
        <p:spPr/>
        <p:txBody>
          <a:bodyPr/>
          <a:lstStyle/>
          <a:p>
            <a:endParaRPr lang="en-US"/>
          </a:p>
        </p:txBody>
      </p:sp>
      <p:sp>
        <p:nvSpPr>
          <p:cNvPr id="4" name="Platshållare för bildnummer 3"/>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3564609412"/>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67544" y="836712"/>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534765C-D6E6-4788-A977-22D403BF6C2D}" type="datetime1">
              <a:rPr lang="sv-SE" smtClean="0"/>
              <a:t>2015-11-16</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2487626039"/>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56FFADE-0BD7-4240-BCA3-D7C94E9A4BE2}" type="datetime1">
              <a:rPr lang="sv-SE" smtClean="0"/>
              <a:t>2015-11-16</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40374535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67544" y="227687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924943"/>
            <a:ext cx="4040188"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4008" y="227687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62EFCF34-6072-4A9C-86AE-710FC1998F15}" type="datetime1">
              <a:rPr lang="sv-SE" smtClean="0"/>
              <a:t>2015-11-16</a:t>
            </a:fld>
            <a:endParaRPr lang="en-US"/>
          </a:p>
        </p:txBody>
      </p:sp>
      <p:sp>
        <p:nvSpPr>
          <p:cNvPr id="8" name="Platshållare för sidfot 7"/>
          <p:cNvSpPr>
            <a:spLocks noGrp="1"/>
          </p:cNvSpPr>
          <p:nvPr>
            <p:ph type="ftr" sz="quarter" idx="11"/>
          </p:nvPr>
        </p:nvSpPr>
        <p:spPr/>
        <p:txBody>
          <a:bodyPr/>
          <a:lstStyle/>
          <a:p>
            <a:endParaRPr lang="en-US"/>
          </a:p>
        </p:txBody>
      </p:sp>
      <p:sp>
        <p:nvSpPr>
          <p:cNvPr id="9" name="Platshållare för bildnummer 8"/>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2321393624"/>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Mallsida hel bild">
    <p:spTree>
      <p:nvGrpSpPr>
        <p:cNvPr id="1" name=""/>
        <p:cNvGrpSpPr/>
        <p:nvPr/>
      </p:nvGrpSpPr>
      <p:grpSpPr>
        <a:xfrm>
          <a:off x="0" y="0"/>
          <a:ext cx="0" cy="0"/>
          <a:chOff x="0" y="0"/>
          <a:chExt cx="0" cy="0"/>
        </a:xfrm>
      </p:grpSpPr>
      <p:sp>
        <p:nvSpPr>
          <p:cNvPr id="3" name="Rektangel 2"/>
          <p:cNvSpPr/>
          <p:nvPr/>
        </p:nvSpPr>
        <p:spPr>
          <a:xfrm>
            <a:off x="0" y="619200"/>
            <a:ext cx="9147600" cy="5623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4" name="Bildobjekt 5"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183" y="243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19738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Mallsida 2 bilder">
    <p:spTree>
      <p:nvGrpSpPr>
        <p:cNvPr id="1" name=""/>
        <p:cNvGrpSpPr/>
        <p:nvPr/>
      </p:nvGrpSpPr>
      <p:grpSpPr>
        <a:xfrm>
          <a:off x="0" y="0"/>
          <a:ext cx="0" cy="0"/>
          <a:chOff x="0" y="0"/>
          <a:chExt cx="0" cy="0"/>
        </a:xfrm>
      </p:grpSpPr>
      <p:sp>
        <p:nvSpPr>
          <p:cNvPr id="4" name="Rektangel 2"/>
          <p:cNvSpPr/>
          <p:nvPr/>
        </p:nvSpPr>
        <p:spPr>
          <a:xfrm>
            <a:off x="4714875" y="624205"/>
            <a:ext cx="4429125" cy="561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p:nvSpPr>
        <p:spPr>
          <a:xfrm>
            <a:off x="0" y="624205"/>
            <a:ext cx="4429125" cy="561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6" name="Bildobjekt 3"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7898" y="243713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5"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3023" y="243713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66679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Mallsida 4 bilder">
    <p:spTree>
      <p:nvGrpSpPr>
        <p:cNvPr id="1" name=""/>
        <p:cNvGrpSpPr/>
        <p:nvPr/>
      </p:nvGrpSpPr>
      <p:grpSpPr>
        <a:xfrm>
          <a:off x="0" y="0"/>
          <a:ext cx="0" cy="0"/>
          <a:chOff x="0" y="0"/>
          <a:chExt cx="0" cy="0"/>
        </a:xfrm>
      </p:grpSpPr>
      <p:sp>
        <p:nvSpPr>
          <p:cNvPr id="6" name="Rektangel 6"/>
          <p:cNvSpPr/>
          <p:nvPr/>
        </p:nvSpPr>
        <p:spPr>
          <a:xfrm>
            <a:off x="1588" y="618490"/>
            <a:ext cx="4336732"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7" name="Bildobjekt 7"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000" y="96056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6"/>
          <p:cNvSpPr/>
          <p:nvPr/>
        </p:nvSpPr>
        <p:spPr>
          <a:xfrm>
            <a:off x="4809600" y="619200"/>
            <a:ext cx="4338000"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9" name="Bildobjekt 7"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362" y="961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6"/>
          <p:cNvSpPr/>
          <p:nvPr/>
        </p:nvSpPr>
        <p:spPr>
          <a:xfrm>
            <a:off x="1588" y="3618000"/>
            <a:ext cx="4338000"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11" name="Bildobjekt 7"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000" y="401872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6"/>
          <p:cNvSpPr/>
          <p:nvPr/>
        </p:nvSpPr>
        <p:spPr>
          <a:xfrm>
            <a:off x="4809600" y="3618000"/>
            <a:ext cx="4338000"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13" name="Bildobjekt 7"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362" y="4017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50610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F1F7261-A739-4207-A5B7-2E53B2FEAB5A}"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3620284072"/>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836712"/>
            <a:ext cx="2057400" cy="5289451"/>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836712"/>
            <a:ext cx="6019800" cy="528945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2377FDC-F847-4F5C-90DE-2C01B4AF571C}"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138751134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65536FBF-1071-4108-B156-E245B4D098DE}" type="datetime1">
              <a:rPr lang="sv-SE" smtClean="0"/>
              <a:t>2015-11-16</a:t>
            </a:fld>
            <a:endParaRPr lang="en-US"/>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9207245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48116470-5FF1-4A92-BB49-9D50117AC366}" type="datetime1">
              <a:rPr lang="sv-SE" smtClean="0"/>
              <a:t>2015-11-16</a:t>
            </a:fld>
            <a:endParaRPr lang="en-US"/>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30554574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FEFDA2D0-D57B-49AD-AD66-9EAD5617C8A1}" type="datetime1">
              <a:rPr lang="sv-SE" smtClean="0"/>
              <a:t>2015-11-16</a:t>
            </a:fld>
            <a:endParaRPr lang="en-US"/>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37705693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CDAA394C-5798-4EDD-9CFA-38D0794A9325}" type="datetime1">
              <a:rPr lang="sv-SE" smtClean="0"/>
              <a:t>2015-11-16</a:t>
            </a:fld>
            <a:endParaRPr lang="en-US"/>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7635556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A55AA9A5-D741-4B39-87CD-5757D43D26C5}" type="datetime1">
              <a:rPr lang="sv-SE" smtClean="0"/>
              <a:t>2015-11-16</a:t>
            </a:fld>
            <a:endParaRPr lang="en-US"/>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3667543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4BDC22A-5C6C-4583-A6C3-DDC8FDFD8328}" type="datetime1">
              <a:rPr lang="sv-SE" smtClean="0"/>
              <a:t>2015-11-16</a:t>
            </a:fld>
            <a:endParaRPr lang="en-US"/>
          </a:p>
        </p:txBody>
      </p:sp>
      <p:sp>
        <p:nvSpPr>
          <p:cNvPr id="4" name="Platshållare för sidfot 3"/>
          <p:cNvSpPr>
            <a:spLocks noGrp="1"/>
          </p:cNvSpPr>
          <p:nvPr>
            <p:ph type="ftr" sz="quarter" idx="11"/>
          </p:nvPr>
        </p:nvSpPr>
        <p:spPr/>
        <p:txBody>
          <a:bodyPr/>
          <a:lstStyle/>
          <a:p>
            <a:endParaRPr lang="en-US"/>
          </a:p>
        </p:txBody>
      </p:sp>
      <p:sp>
        <p:nvSpPr>
          <p:cNvPr id="5" name="Platshållare för bildnummer 4"/>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2339648125"/>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AB774CA6-4297-44B0-BCA4-D68D835F2D23}" type="datetime1">
              <a:rPr lang="sv-SE" smtClean="0"/>
              <a:t>2015-11-16</a:t>
            </a:fld>
            <a:endParaRPr lang="en-US"/>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130271609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3"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4" name="Picture 2" descr="I:\Central\LG\5 SWEDINT\2 Internt\17 Infotjänst_Plans\05 Övrigt\Loggor\NCGM\NCGM-LOGGA_CS5 frilag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3"/>
            <p:cNvSpPr txBox="1">
              <a:spLocks noChangeArrowheads="1"/>
            </p:cNvSpPr>
            <p:nvPr/>
          </p:nvSpPr>
          <p:spPr bwMode="auto">
            <a:xfrm>
              <a:off x="541104" y="6434552"/>
              <a:ext cx="3598888" cy="2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schemeClr val="bg1"/>
                  </a:solidFill>
                  <a:cs typeface="Arial" charset="0"/>
                </a:rPr>
                <a:t>NORDIC CENTRE FOR GENDER IN MILITARY OPERATIONS</a:t>
              </a:r>
              <a:endParaRPr lang="en-US" sz="900" b="1" smtClean="0">
                <a:solidFill>
                  <a:schemeClr val="bg1"/>
                </a:solidFill>
                <a:cs typeface="Arial" charset="0"/>
              </a:endParaRPr>
            </a:p>
          </p:txBody>
        </p:sp>
      </p:grpSp>
      <p:sp>
        <p:nvSpPr>
          <p:cNvPr id="6"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schemeClr val="bg1"/>
                </a:solidFill>
                <a:cs typeface="Arial" charset="0"/>
              </a:rPr>
              <a:t>www.mil.se/swedint</a:t>
            </a:r>
            <a:endParaRPr lang="en-US" sz="900" b="1" dirty="0" smtClean="0">
              <a:solidFill>
                <a:schemeClr val="bg1"/>
              </a:solidFill>
              <a:cs typeface="Arial" charset="0"/>
            </a:endParaRPr>
          </a:p>
        </p:txBody>
      </p:sp>
      <p:sp>
        <p:nvSpPr>
          <p:cNvPr id="7"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5E31479A-61DF-42B3-A00C-BC989CA0F2D8}" type="datetime1">
              <a:rPr lang="sv-SE" smtClean="0"/>
              <a:t>2015-11-16</a:t>
            </a:fld>
            <a:endParaRPr lang="en-US"/>
          </a:p>
        </p:txBody>
      </p:sp>
      <p:sp>
        <p:nvSpPr>
          <p:cNvPr id="8" name="Platshållare för sidfot 2"/>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9"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40836452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941BBF4F-4629-454C-A928-6CA40E9ED296}" type="datetime1">
              <a:rPr lang="sv-SE" smtClean="0"/>
              <a:t>2015-11-16</a:t>
            </a:fld>
            <a:endParaRPr lang="en-US"/>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37576943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67801EFF-1947-4F82-9D7D-26BC743B4A94}" type="datetime1">
              <a:rPr lang="sv-SE" smtClean="0"/>
              <a:t>2015-11-16</a:t>
            </a:fld>
            <a:endParaRPr lang="en-US"/>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23341744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482287C0-7C39-401A-8AF3-3F952AF3AC7B}" type="datetime1">
              <a:rPr lang="sv-SE" smtClean="0"/>
              <a:t>2015-11-16</a:t>
            </a:fld>
            <a:endParaRPr lang="en-US"/>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20423422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9A718AEA-7F69-4891-8FB5-DD76780C9211}" type="datetime1">
              <a:rPr lang="sv-SE" smtClean="0"/>
              <a:t>2015-11-16</a:t>
            </a:fld>
            <a:endParaRPr lang="en-US"/>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2946451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53CF7517-CFE9-4AFA-8D04-56088CC60980}"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142676FC-D794-46CA-BEB3-3A2B1C4813A3}" type="slidenum">
              <a:rPr lang="sv-SE"/>
              <a:pPr>
                <a:defRPr/>
              </a:pPr>
              <a:t>‹#›</a:t>
            </a:fld>
            <a:endParaRPr lang="sv-SE"/>
          </a:p>
        </p:txBody>
      </p:sp>
    </p:spTree>
    <p:extLst>
      <p:ext uri="{BB962C8B-B14F-4D97-AF65-F5344CB8AC3E}">
        <p14:creationId xmlns:p14="http://schemas.microsoft.com/office/powerpoint/2010/main" val="269767016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B091D893-A6A5-40E5-AF70-87CB8A2A666A}"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50F3FD43-0BA2-4F51-B73F-78F9468B61A6}" type="slidenum">
              <a:rPr lang="sv-SE"/>
              <a:pPr>
                <a:defRPr/>
              </a:pPr>
              <a:t>‹#›</a:t>
            </a:fld>
            <a:endParaRPr lang="sv-SE"/>
          </a:p>
        </p:txBody>
      </p:sp>
    </p:spTree>
    <p:extLst>
      <p:ext uri="{BB962C8B-B14F-4D97-AF65-F5344CB8AC3E}">
        <p14:creationId xmlns:p14="http://schemas.microsoft.com/office/powerpoint/2010/main" val="4541438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A6541B40-11A9-436E-8484-F3A3C7CE2534}"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98583D7E-CD79-474F-A9DF-3510C8EE8224}" type="slidenum">
              <a:rPr lang="sv-SE"/>
              <a:pPr>
                <a:defRPr/>
              </a:pPr>
              <a:t>‹#›</a:t>
            </a:fld>
            <a:endParaRPr lang="sv-SE"/>
          </a:p>
        </p:txBody>
      </p:sp>
    </p:spTree>
    <p:extLst>
      <p:ext uri="{BB962C8B-B14F-4D97-AF65-F5344CB8AC3E}">
        <p14:creationId xmlns:p14="http://schemas.microsoft.com/office/powerpoint/2010/main" val="136086280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ACD611F2-03C4-416B-B998-CDB0B5B01C20}" type="datetime1">
              <a:rPr lang="sv-SE" smtClean="0"/>
              <a:t>2015-11-16</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336071E-A417-4DB8-B1CE-D0877EF505A2}" type="slidenum">
              <a:rPr lang="sv-SE"/>
              <a:pPr>
                <a:defRPr/>
              </a:pPr>
              <a:t>‹#›</a:t>
            </a:fld>
            <a:endParaRPr lang="sv-SE"/>
          </a:p>
        </p:txBody>
      </p:sp>
    </p:spTree>
    <p:extLst>
      <p:ext uri="{BB962C8B-B14F-4D97-AF65-F5344CB8AC3E}">
        <p14:creationId xmlns:p14="http://schemas.microsoft.com/office/powerpoint/2010/main" val="464895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punktlista och bild">
    <p:spTree>
      <p:nvGrpSpPr>
        <p:cNvPr id="1" name=""/>
        <p:cNvGrpSpPr/>
        <p:nvPr/>
      </p:nvGrpSpPr>
      <p:grpSpPr>
        <a:xfrm>
          <a:off x="0" y="0"/>
          <a:ext cx="0" cy="0"/>
          <a:chOff x="0" y="0"/>
          <a:chExt cx="0" cy="0"/>
        </a:xfrm>
      </p:grpSpPr>
      <p:sp>
        <p:nvSpPr>
          <p:cNvPr id="6" name="Rektangel 2"/>
          <p:cNvSpPr/>
          <p:nvPr/>
        </p:nvSpPr>
        <p:spPr>
          <a:xfrm>
            <a:off x="4653280" y="1839600"/>
            <a:ext cx="4050000" cy="430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 name="Rubrik 1"/>
          <p:cNvSpPr>
            <a:spLocks noGrp="1"/>
          </p:cNvSpPr>
          <p:nvPr>
            <p:ph type="ctrTitle"/>
          </p:nvPr>
        </p:nvSpPr>
        <p:spPr bwMode="auto">
          <a:xfrm>
            <a:off x="418240" y="851920"/>
            <a:ext cx="8280000" cy="8331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0000" tIns="46800" rIns="90000" bIns="46800" numCol="1" anchor="ctr" anchorCtr="0" compatLnSpc="1">
            <a:prstTxWarp prst="textNoShape">
              <a:avLst/>
            </a:prstTxWarp>
          </a:bodyPr>
          <a:lstStyle>
            <a:lvl1pPr>
              <a:defRPr cap="all" baseline="0">
                <a:latin typeface="+mj-lt"/>
              </a:defRPr>
            </a:lvl1pPr>
          </a:lstStyle>
          <a:p>
            <a:pPr eaLnBrk="1" hangingPunct="1"/>
            <a:r>
              <a:rPr lang="sv-SE" b="0" smtClean="0">
                <a:latin typeface="Gunplay" pitchFamily="34" charset="0"/>
                <a:cs typeface="Arial" charset="0"/>
              </a:rPr>
              <a:t>Klicka här för att ändra format</a:t>
            </a:r>
            <a:endParaRPr lang="sv-SE" b="0" dirty="0" smtClean="0">
              <a:latin typeface="Gunplay" pitchFamily="34" charset="0"/>
              <a:cs typeface="Arial" charset="0"/>
            </a:endParaRPr>
          </a:p>
        </p:txBody>
      </p:sp>
      <p:sp>
        <p:nvSpPr>
          <p:cNvPr id="4" name="Underrubrik 2"/>
          <p:cNvSpPr>
            <a:spLocks noGrp="1"/>
          </p:cNvSpPr>
          <p:nvPr>
            <p:ph type="subTitle" idx="1"/>
          </p:nvPr>
        </p:nvSpPr>
        <p:spPr>
          <a:xfrm>
            <a:off x="421982" y="1838961"/>
            <a:ext cx="4048418" cy="4307840"/>
          </a:xfrm>
          <a:prstGeom prst="rect">
            <a:avLst/>
          </a:prstGeom>
        </p:spPr>
        <p:txBody>
          <a:bodyPr>
            <a:normAutofit/>
          </a:bodyPr>
          <a:lstStyle>
            <a:lvl1pPr marL="342900" indent="-342900" algn="l">
              <a:buFont typeface="Arial" pitchFamily="34" charset="0"/>
              <a:buChar char="•"/>
              <a:defRPr sz="2400" baseline="0">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7" name="Bildobjekt 3"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3578" y="303657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08944"/>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92945716-A869-4892-B08D-E9447FA24DC6}" type="datetime1">
              <a:rPr lang="sv-SE" smtClean="0"/>
              <a:t>2015-11-16</a:t>
            </a:fld>
            <a:endParaRPr lang="sv-SE"/>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F4B3D157-CB0F-4E62-8601-BCB2E99BBA1E}" type="slidenum">
              <a:rPr lang="sv-SE"/>
              <a:pPr>
                <a:defRPr/>
              </a:pPr>
              <a:t>‹#›</a:t>
            </a:fld>
            <a:endParaRPr lang="sv-SE"/>
          </a:p>
        </p:txBody>
      </p:sp>
    </p:spTree>
    <p:extLst>
      <p:ext uri="{BB962C8B-B14F-4D97-AF65-F5344CB8AC3E}">
        <p14:creationId xmlns:p14="http://schemas.microsoft.com/office/powerpoint/2010/main" val="7199277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F694505C-E947-4CB9-9000-6B05EB46E191}" type="datetime1">
              <a:rPr lang="sv-SE" smtClean="0"/>
              <a:t>2015-11-16</a:t>
            </a:fld>
            <a:endParaRPr lang="sv-SE"/>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6EF71299-26BC-426C-8C14-221D07D30CA7}" type="slidenum">
              <a:rPr lang="sv-SE"/>
              <a:pPr>
                <a:defRPr/>
              </a:pPr>
              <a:t>‹#›</a:t>
            </a:fld>
            <a:endParaRPr lang="sv-SE"/>
          </a:p>
        </p:txBody>
      </p:sp>
    </p:spTree>
    <p:extLst>
      <p:ext uri="{BB962C8B-B14F-4D97-AF65-F5344CB8AC3E}">
        <p14:creationId xmlns:p14="http://schemas.microsoft.com/office/powerpoint/2010/main" val="37970554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1C803B3-ECB8-4044-94E6-FB23E8D97FB2}" type="datetime1">
              <a:rPr lang="sv-SE" smtClean="0"/>
              <a:t>2015-11-16</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4"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D2245B2F-9E9D-40B7-8DEF-BE457D3FB5B1}" type="slidenum">
              <a:rPr lang="sv-SE"/>
              <a:pPr>
                <a:defRPr/>
              </a:pPr>
              <a:t>‹#›</a:t>
            </a:fld>
            <a:endParaRPr lang="sv-SE"/>
          </a:p>
        </p:txBody>
      </p:sp>
    </p:spTree>
    <p:extLst>
      <p:ext uri="{BB962C8B-B14F-4D97-AF65-F5344CB8AC3E}">
        <p14:creationId xmlns:p14="http://schemas.microsoft.com/office/powerpoint/2010/main" val="24794426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B59C9C12-ECC9-423C-A5C2-94223226279B}" type="datetime1">
              <a:rPr lang="sv-SE" smtClean="0"/>
              <a:t>2015-11-16</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46B10165-A3A1-472D-A104-5607CB1DF9F2}" type="slidenum">
              <a:rPr lang="sv-SE"/>
              <a:pPr>
                <a:defRPr/>
              </a:pPr>
              <a:t>‹#›</a:t>
            </a:fld>
            <a:endParaRPr lang="sv-SE"/>
          </a:p>
        </p:txBody>
      </p:sp>
    </p:spTree>
    <p:extLst>
      <p:ext uri="{BB962C8B-B14F-4D97-AF65-F5344CB8AC3E}">
        <p14:creationId xmlns:p14="http://schemas.microsoft.com/office/powerpoint/2010/main" val="41746550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73546DD-9E06-4A09-B955-2C3AA20EF299}" type="datetime1">
              <a:rPr lang="sv-SE" smtClean="0"/>
              <a:t>2015-11-16</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A096027E-AE2F-4027-8C1F-9F7289909FF2}" type="slidenum">
              <a:rPr lang="sv-SE"/>
              <a:pPr>
                <a:defRPr/>
              </a:pPr>
              <a:t>‹#›</a:t>
            </a:fld>
            <a:endParaRPr lang="sv-SE"/>
          </a:p>
        </p:txBody>
      </p:sp>
    </p:spTree>
    <p:extLst>
      <p:ext uri="{BB962C8B-B14F-4D97-AF65-F5344CB8AC3E}">
        <p14:creationId xmlns:p14="http://schemas.microsoft.com/office/powerpoint/2010/main" val="350433522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14C16E8C-D809-4FCF-B3A4-19BAEC0561C7}"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DD07C537-ECF8-4A3F-93B8-62AF21FD97CB}" type="slidenum">
              <a:rPr lang="sv-SE"/>
              <a:pPr>
                <a:defRPr/>
              </a:pPr>
              <a:t>‹#›</a:t>
            </a:fld>
            <a:endParaRPr lang="sv-SE"/>
          </a:p>
        </p:txBody>
      </p:sp>
    </p:spTree>
    <p:extLst>
      <p:ext uri="{BB962C8B-B14F-4D97-AF65-F5344CB8AC3E}">
        <p14:creationId xmlns:p14="http://schemas.microsoft.com/office/powerpoint/2010/main" val="365634534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03D1455-FB7A-43AF-A5D6-D4076A87895A}"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C0C5F028-5F72-4346-9D2F-C8BE0CE7EE5D}" type="slidenum">
              <a:rPr lang="sv-SE"/>
              <a:pPr>
                <a:defRPr/>
              </a:pPr>
              <a:t>‹#›</a:t>
            </a:fld>
            <a:endParaRPr lang="sv-SE"/>
          </a:p>
        </p:txBody>
      </p:sp>
    </p:spTree>
    <p:extLst>
      <p:ext uri="{BB962C8B-B14F-4D97-AF65-F5344CB8AC3E}">
        <p14:creationId xmlns:p14="http://schemas.microsoft.com/office/powerpoint/2010/main" val="35737540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Klicka här för att ändra format</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en-US"/>
          </a:p>
        </p:txBody>
      </p:sp>
      <p:sp>
        <p:nvSpPr>
          <p:cNvPr id="4" name="Platshållare för datum 3"/>
          <p:cNvSpPr>
            <a:spLocks noGrp="1"/>
          </p:cNvSpPr>
          <p:nvPr>
            <p:ph type="dt" sz="half" idx="10"/>
          </p:nvPr>
        </p:nvSpPr>
        <p:spPr/>
        <p:txBody>
          <a:bodyPr/>
          <a:lstStyle>
            <a:lvl1pPr>
              <a:defRPr/>
            </a:lvl1pPr>
          </a:lstStyle>
          <a:p>
            <a:pPr>
              <a:defRPr/>
            </a:pPr>
            <a:fld id="{ECF33A3E-E6D7-479D-AA10-2DF72155C178}"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DD89A98-3BDA-4EDC-B249-3C5ADB407270}" type="slidenum">
              <a:rPr lang="sv-SE"/>
              <a:pPr>
                <a:defRPr/>
              </a:pPr>
              <a:t>‹#›</a:t>
            </a:fld>
            <a:endParaRPr lang="sv-SE"/>
          </a:p>
        </p:txBody>
      </p:sp>
    </p:spTree>
    <p:extLst>
      <p:ext uri="{BB962C8B-B14F-4D97-AF65-F5344CB8AC3E}">
        <p14:creationId xmlns:p14="http://schemas.microsoft.com/office/powerpoint/2010/main" val="15494806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54128A87-7868-4FF5-9A06-AC4B15BFEEE2}"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D7A20EEF-A326-48E0-9588-72CD0003441E}" type="slidenum">
              <a:rPr lang="sv-SE"/>
              <a:pPr>
                <a:defRPr/>
              </a:pPr>
              <a:t>‹#›</a:t>
            </a:fld>
            <a:endParaRPr lang="sv-SE"/>
          </a:p>
        </p:txBody>
      </p:sp>
    </p:spTree>
    <p:extLst>
      <p:ext uri="{BB962C8B-B14F-4D97-AF65-F5344CB8AC3E}">
        <p14:creationId xmlns:p14="http://schemas.microsoft.com/office/powerpoint/2010/main" val="142115691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730D9343-AD93-49D7-BBC7-85148126A7C4}"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4AEFFB8-5A66-479B-ABC0-80AA81373C20}" type="slidenum">
              <a:rPr lang="sv-SE"/>
              <a:pPr>
                <a:defRPr/>
              </a:pPr>
              <a:t>‹#›</a:t>
            </a:fld>
            <a:endParaRPr lang="sv-SE"/>
          </a:p>
        </p:txBody>
      </p:sp>
    </p:spTree>
    <p:extLst>
      <p:ext uri="{BB962C8B-B14F-4D97-AF65-F5344CB8AC3E}">
        <p14:creationId xmlns:p14="http://schemas.microsoft.com/office/powerpoint/2010/main" val="3935208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469DAE3-873C-4292-807C-A6837345A8A7}" type="datetime1">
              <a:rPr lang="sv-SE" smtClean="0"/>
              <a:t>2015-11-16</a:t>
            </a:fld>
            <a:endParaRPr lang="en-US"/>
          </a:p>
        </p:txBody>
      </p:sp>
      <p:sp>
        <p:nvSpPr>
          <p:cNvPr id="3" name="Platshållare för sidfot 2"/>
          <p:cNvSpPr>
            <a:spLocks noGrp="1"/>
          </p:cNvSpPr>
          <p:nvPr>
            <p:ph type="ftr" sz="quarter" idx="11"/>
          </p:nvPr>
        </p:nvSpPr>
        <p:spPr/>
        <p:txBody>
          <a:bodyPr/>
          <a:lstStyle/>
          <a:p>
            <a:endParaRPr lang="en-US"/>
          </a:p>
        </p:txBody>
      </p:sp>
      <p:sp>
        <p:nvSpPr>
          <p:cNvPr id="4" name="Platshållare för bildnummer 3"/>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1884328654"/>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3"/>
          <p:cNvSpPr>
            <a:spLocks noGrp="1"/>
          </p:cNvSpPr>
          <p:nvPr>
            <p:ph type="dt" sz="half" idx="10"/>
          </p:nvPr>
        </p:nvSpPr>
        <p:spPr/>
        <p:txBody>
          <a:bodyPr/>
          <a:lstStyle>
            <a:lvl1pPr>
              <a:defRPr/>
            </a:lvl1pPr>
          </a:lstStyle>
          <a:p>
            <a:pPr>
              <a:defRPr/>
            </a:pPr>
            <a:fld id="{A4650BDF-33C5-42C8-B3D0-82C900F975E5}" type="datetime1">
              <a:rPr lang="sv-SE" smtClean="0"/>
              <a:t>2015-11-16</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95B35476-AF2F-4CFB-B2FF-A2096F2243ED}" type="slidenum">
              <a:rPr lang="sv-SE"/>
              <a:pPr>
                <a:defRPr/>
              </a:pPr>
              <a:t>‹#›</a:t>
            </a:fld>
            <a:endParaRPr lang="sv-SE"/>
          </a:p>
        </p:txBody>
      </p:sp>
    </p:spTree>
    <p:extLst>
      <p:ext uri="{BB962C8B-B14F-4D97-AF65-F5344CB8AC3E}">
        <p14:creationId xmlns:p14="http://schemas.microsoft.com/office/powerpoint/2010/main" val="7051544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3"/>
          <p:cNvSpPr>
            <a:spLocks noGrp="1"/>
          </p:cNvSpPr>
          <p:nvPr>
            <p:ph type="dt" sz="half" idx="10"/>
          </p:nvPr>
        </p:nvSpPr>
        <p:spPr/>
        <p:txBody>
          <a:bodyPr/>
          <a:lstStyle>
            <a:lvl1pPr>
              <a:defRPr/>
            </a:lvl1pPr>
          </a:lstStyle>
          <a:p>
            <a:pPr>
              <a:defRPr/>
            </a:pPr>
            <a:fld id="{E321119E-A2BE-4D11-9ACF-1923568755A5}" type="datetime1">
              <a:rPr lang="sv-SE" smtClean="0"/>
              <a:t>2015-11-16</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929DD35A-7A84-4300-8814-0FB8E7FFDF1F}" type="slidenum">
              <a:rPr lang="sv-SE"/>
              <a:pPr>
                <a:defRPr/>
              </a:pPr>
              <a:t>‹#›</a:t>
            </a:fld>
            <a:endParaRPr lang="sv-SE"/>
          </a:p>
        </p:txBody>
      </p:sp>
    </p:spTree>
    <p:extLst>
      <p:ext uri="{BB962C8B-B14F-4D97-AF65-F5344CB8AC3E}">
        <p14:creationId xmlns:p14="http://schemas.microsoft.com/office/powerpoint/2010/main" val="18737841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Platshållare för datum 3"/>
          <p:cNvSpPr>
            <a:spLocks noGrp="1"/>
          </p:cNvSpPr>
          <p:nvPr>
            <p:ph type="dt" sz="half" idx="10"/>
          </p:nvPr>
        </p:nvSpPr>
        <p:spPr/>
        <p:txBody>
          <a:bodyPr/>
          <a:lstStyle>
            <a:lvl1pPr>
              <a:defRPr/>
            </a:lvl1pPr>
          </a:lstStyle>
          <a:p>
            <a:pPr>
              <a:defRPr/>
            </a:pPr>
            <a:fld id="{95EA3AAA-3509-4609-840A-301A7B40D7B5}" type="datetime1">
              <a:rPr lang="sv-SE" smtClean="0"/>
              <a:t>2015-11-16</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CF7EB42B-F28F-4804-BAE2-B408C9A5D491}" type="slidenum">
              <a:rPr lang="sv-SE"/>
              <a:pPr>
                <a:defRPr/>
              </a:pPr>
              <a:t>‹#›</a:t>
            </a:fld>
            <a:endParaRPr lang="sv-SE"/>
          </a:p>
        </p:txBody>
      </p:sp>
    </p:spTree>
    <p:extLst>
      <p:ext uri="{BB962C8B-B14F-4D97-AF65-F5344CB8AC3E}">
        <p14:creationId xmlns:p14="http://schemas.microsoft.com/office/powerpoint/2010/main" val="4993775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1B77A4AC-0E7E-46AB-9C8B-F345FD1452A8}" type="datetime1">
              <a:rPr lang="sv-SE" smtClean="0"/>
              <a:t>2015-11-16</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76B82B6F-8896-49BE-8A88-875CA6F33B77}" type="slidenum">
              <a:rPr lang="sv-SE"/>
              <a:pPr>
                <a:defRPr/>
              </a:pPr>
              <a:t>‹#›</a:t>
            </a:fld>
            <a:endParaRPr lang="sv-SE"/>
          </a:p>
        </p:txBody>
      </p:sp>
    </p:spTree>
    <p:extLst>
      <p:ext uri="{BB962C8B-B14F-4D97-AF65-F5344CB8AC3E}">
        <p14:creationId xmlns:p14="http://schemas.microsoft.com/office/powerpoint/2010/main" val="17847744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4C663E53-93A2-4891-B30F-A3C80FD2C363}" type="datetime1">
              <a:rPr lang="sv-SE" smtClean="0"/>
              <a:t>2015-11-16</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51E22014-6CD3-4311-8DAB-E119CA7B4207}" type="slidenum">
              <a:rPr lang="sv-SE"/>
              <a:pPr>
                <a:defRPr/>
              </a:pPr>
              <a:t>‹#›</a:t>
            </a:fld>
            <a:endParaRPr lang="sv-SE"/>
          </a:p>
        </p:txBody>
      </p:sp>
    </p:spTree>
    <p:extLst>
      <p:ext uri="{BB962C8B-B14F-4D97-AF65-F5344CB8AC3E}">
        <p14:creationId xmlns:p14="http://schemas.microsoft.com/office/powerpoint/2010/main" val="12921747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5FA3A81F-47DC-478A-8FC8-2F6A2ECA7372}" type="datetime1">
              <a:rPr lang="sv-SE" smtClean="0"/>
              <a:t>2015-11-16</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0626C470-61DE-4111-A288-70CE6B118B8E}" type="slidenum">
              <a:rPr lang="sv-SE"/>
              <a:pPr>
                <a:defRPr/>
              </a:pPr>
              <a:t>‹#›</a:t>
            </a:fld>
            <a:endParaRPr lang="sv-SE"/>
          </a:p>
        </p:txBody>
      </p:sp>
    </p:spTree>
    <p:extLst>
      <p:ext uri="{BB962C8B-B14F-4D97-AF65-F5344CB8AC3E}">
        <p14:creationId xmlns:p14="http://schemas.microsoft.com/office/powerpoint/2010/main" val="38101900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6E782077-AF4A-4ADD-A9FB-410CB5E4B79E}"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55EEFFBA-EADF-4662-AC7F-CB115C2E8221}" type="slidenum">
              <a:rPr lang="sv-SE"/>
              <a:pPr>
                <a:defRPr/>
              </a:pPr>
              <a:t>‹#›</a:t>
            </a:fld>
            <a:endParaRPr lang="sv-SE"/>
          </a:p>
        </p:txBody>
      </p:sp>
    </p:spTree>
    <p:extLst>
      <p:ext uri="{BB962C8B-B14F-4D97-AF65-F5344CB8AC3E}">
        <p14:creationId xmlns:p14="http://schemas.microsoft.com/office/powerpoint/2010/main" val="51003801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A3907BC4-62C4-497E-A0A1-B1C8605C40AC}"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4E843679-5D0C-4363-9E25-59987689FF87}" type="slidenum">
              <a:rPr lang="sv-SE"/>
              <a:pPr>
                <a:defRPr/>
              </a:pPr>
              <a:t>‹#›</a:t>
            </a:fld>
            <a:endParaRPr lang="sv-SE"/>
          </a:p>
        </p:txBody>
      </p:sp>
    </p:spTree>
    <p:extLst>
      <p:ext uri="{BB962C8B-B14F-4D97-AF65-F5344CB8AC3E}">
        <p14:creationId xmlns:p14="http://schemas.microsoft.com/office/powerpoint/2010/main" val="10918833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bildnummer 5"/>
          <p:cNvSpPr>
            <a:spLocks noGrp="1"/>
          </p:cNvSpPr>
          <p:nvPr>
            <p:ph type="sldNum" sz="quarter" idx="10"/>
          </p:nvPr>
        </p:nvSpPr>
        <p:spPr/>
        <p:txBody>
          <a:bodyPr/>
          <a:lstStyle>
            <a:lvl1pPr>
              <a:defRPr/>
            </a:lvl1pPr>
          </a:lstStyle>
          <a:p>
            <a:pPr>
              <a:defRPr/>
            </a:pPr>
            <a:fld id="{5EEFED65-BDE8-46D4-933A-C4FB4936CE1B}"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B7D3690E-8431-4D78-9AFE-AF0677AA4198}"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179373073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bildnummer 5"/>
          <p:cNvSpPr>
            <a:spLocks noGrp="1"/>
          </p:cNvSpPr>
          <p:nvPr>
            <p:ph type="sldNum" sz="quarter" idx="10"/>
          </p:nvPr>
        </p:nvSpPr>
        <p:spPr/>
        <p:txBody>
          <a:bodyPr/>
          <a:lstStyle>
            <a:lvl1pPr>
              <a:defRPr/>
            </a:lvl1pPr>
          </a:lstStyle>
          <a:p>
            <a:pPr>
              <a:defRPr/>
            </a:pPr>
            <a:fld id="{52ADC732-F463-44F0-9E3B-8A0B33C339B0}"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1C020CC9-EB60-4578-94C9-9277A75B0AF9}"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778850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67544" y="836712"/>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534765C-D6E6-4788-A977-22D403BF6C2D}" type="datetime1">
              <a:rPr lang="sv-SE" smtClean="0"/>
              <a:t>2015-11-16</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2927838270"/>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bildnummer 5"/>
          <p:cNvSpPr>
            <a:spLocks noGrp="1"/>
          </p:cNvSpPr>
          <p:nvPr>
            <p:ph type="sldNum" sz="quarter" idx="10"/>
          </p:nvPr>
        </p:nvSpPr>
        <p:spPr/>
        <p:txBody>
          <a:bodyPr/>
          <a:lstStyle>
            <a:lvl1pPr>
              <a:defRPr/>
            </a:lvl1pPr>
          </a:lstStyle>
          <a:p>
            <a:pPr>
              <a:defRPr/>
            </a:pPr>
            <a:fld id="{BA175F09-FD33-4D28-A857-BFAC6C4D1418}"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95960550-8E83-4D4D-8ABA-1A5EF0AC5CD1}"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134992263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4000"/>
            </a:lvl1pPr>
          </a:lstStyle>
          <a:p>
            <a:r>
              <a:rPr lang="sv-SE" smtClean="0"/>
              <a:t>Klicka här för att ändra format</a:t>
            </a:r>
            <a:endParaRPr lang="sv-SE"/>
          </a:p>
        </p:txBody>
      </p:sp>
      <p:sp>
        <p:nvSpPr>
          <p:cNvPr id="3" name="Platshållare för innehåll 2"/>
          <p:cNvSpPr>
            <a:spLocks noGrp="1"/>
          </p:cNvSpPr>
          <p:nvPr>
            <p:ph sz="half" idx="1"/>
          </p:nvPr>
        </p:nvSpPr>
        <p:spPr>
          <a:xfrm>
            <a:off x="457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bildnummer 5"/>
          <p:cNvSpPr>
            <a:spLocks noGrp="1"/>
          </p:cNvSpPr>
          <p:nvPr>
            <p:ph type="sldNum" sz="quarter" idx="10"/>
          </p:nvPr>
        </p:nvSpPr>
        <p:spPr/>
        <p:txBody>
          <a:bodyPr/>
          <a:lstStyle>
            <a:lvl1pPr>
              <a:defRPr/>
            </a:lvl1pPr>
          </a:lstStyle>
          <a:p>
            <a:pPr>
              <a:defRPr/>
            </a:pPr>
            <a:fld id="{3DB3285E-26FB-4092-AE28-4EA4981F45F7}" type="slidenum">
              <a:rPr lang="sv-SE"/>
              <a:pPr>
                <a:defRPr/>
              </a:pPr>
              <a:t>‹#›</a:t>
            </a:fld>
            <a:endParaRPr lang="sv-SE"/>
          </a:p>
        </p:txBody>
      </p:sp>
      <p:sp>
        <p:nvSpPr>
          <p:cNvPr id="6" name="Platshållare för datum 3"/>
          <p:cNvSpPr>
            <a:spLocks noGrp="1"/>
          </p:cNvSpPr>
          <p:nvPr>
            <p:ph type="dt" sz="half" idx="11"/>
          </p:nvPr>
        </p:nvSpPr>
        <p:spPr/>
        <p:txBody>
          <a:bodyPr/>
          <a:lstStyle>
            <a:lvl1pPr>
              <a:defRPr/>
            </a:lvl1pPr>
          </a:lstStyle>
          <a:p>
            <a:pPr>
              <a:defRPr/>
            </a:pPr>
            <a:fld id="{A48973E0-A216-47AF-BA49-DAFBBD3E652F}" type="datetime1">
              <a:rPr lang="sv-SE" smtClean="0"/>
              <a:t>2015-11-16</a:t>
            </a:fld>
            <a:endParaRPr lang="sv-SE"/>
          </a:p>
        </p:txBody>
      </p:sp>
      <p:sp>
        <p:nvSpPr>
          <p:cNvPr id="7"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421317860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67544" y="227687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924943"/>
            <a:ext cx="4040188"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4008" y="227687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nummer 5"/>
          <p:cNvSpPr>
            <a:spLocks noGrp="1"/>
          </p:cNvSpPr>
          <p:nvPr>
            <p:ph type="sldNum" sz="quarter" idx="10"/>
          </p:nvPr>
        </p:nvSpPr>
        <p:spPr/>
        <p:txBody>
          <a:bodyPr/>
          <a:lstStyle>
            <a:lvl1pPr>
              <a:defRPr/>
            </a:lvl1pPr>
          </a:lstStyle>
          <a:p>
            <a:pPr>
              <a:defRPr/>
            </a:pPr>
            <a:fld id="{41AA35C9-3B91-46FA-81B1-58D8B022B4D0}" type="slidenum">
              <a:rPr lang="sv-SE"/>
              <a:pPr>
                <a:defRPr/>
              </a:pPr>
              <a:t>‹#›</a:t>
            </a:fld>
            <a:endParaRPr lang="sv-SE"/>
          </a:p>
        </p:txBody>
      </p:sp>
      <p:sp>
        <p:nvSpPr>
          <p:cNvPr id="8" name="Platshållare för datum 3"/>
          <p:cNvSpPr>
            <a:spLocks noGrp="1"/>
          </p:cNvSpPr>
          <p:nvPr>
            <p:ph type="dt" sz="half" idx="11"/>
          </p:nvPr>
        </p:nvSpPr>
        <p:spPr/>
        <p:txBody>
          <a:bodyPr/>
          <a:lstStyle>
            <a:lvl1pPr>
              <a:defRPr/>
            </a:lvl1pPr>
          </a:lstStyle>
          <a:p>
            <a:pPr>
              <a:defRPr/>
            </a:pPr>
            <a:fld id="{CC66E2B5-95FB-4591-952B-E4EC75C9EF46}" type="datetime1">
              <a:rPr lang="sv-SE" smtClean="0"/>
              <a:t>2015-11-16</a:t>
            </a:fld>
            <a:endParaRPr lang="sv-SE"/>
          </a:p>
        </p:txBody>
      </p:sp>
      <p:sp>
        <p:nvSpPr>
          <p:cNvPr id="9"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11013092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4000"/>
            </a:lvl1pPr>
          </a:lstStyle>
          <a:p>
            <a:r>
              <a:rPr lang="sv-SE" smtClean="0"/>
              <a:t>Klicka här för att ändra format</a:t>
            </a:r>
            <a:endParaRPr lang="sv-SE"/>
          </a:p>
        </p:txBody>
      </p:sp>
      <p:sp>
        <p:nvSpPr>
          <p:cNvPr id="3" name="Platshållare för bildnummer 5"/>
          <p:cNvSpPr>
            <a:spLocks noGrp="1"/>
          </p:cNvSpPr>
          <p:nvPr>
            <p:ph type="sldNum" sz="quarter" idx="10"/>
          </p:nvPr>
        </p:nvSpPr>
        <p:spPr/>
        <p:txBody>
          <a:bodyPr/>
          <a:lstStyle>
            <a:lvl1pPr>
              <a:defRPr/>
            </a:lvl1pPr>
          </a:lstStyle>
          <a:p>
            <a:pPr>
              <a:defRPr/>
            </a:pPr>
            <a:fld id="{E3E3BFEF-6377-4567-B406-3A86CAD1A71D}" type="slidenum">
              <a:rPr lang="sv-SE"/>
              <a:pPr>
                <a:defRPr/>
              </a:pPr>
              <a:t>‹#›</a:t>
            </a:fld>
            <a:endParaRPr lang="sv-SE"/>
          </a:p>
        </p:txBody>
      </p:sp>
      <p:sp>
        <p:nvSpPr>
          <p:cNvPr id="4" name="Platshållare för datum 3"/>
          <p:cNvSpPr>
            <a:spLocks noGrp="1"/>
          </p:cNvSpPr>
          <p:nvPr>
            <p:ph type="dt" sz="half" idx="11"/>
          </p:nvPr>
        </p:nvSpPr>
        <p:spPr/>
        <p:txBody>
          <a:bodyPr/>
          <a:lstStyle>
            <a:lvl1pPr>
              <a:defRPr/>
            </a:lvl1pPr>
          </a:lstStyle>
          <a:p>
            <a:pPr>
              <a:defRPr/>
            </a:pPr>
            <a:fld id="{91819D0A-30BC-4278-8B6E-EB12A25663C6}" type="datetime1">
              <a:rPr lang="sv-SE" smtClean="0"/>
              <a:t>2015-11-16</a:t>
            </a:fld>
            <a:endParaRPr lang="sv-SE"/>
          </a:p>
        </p:txBody>
      </p:sp>
      <p:sp>
        <p:nvSpPr>
          <p:cNvPr id="5"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1557175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Rubrik punktlista och bild">
    <p:spTree>
      <p:nvGrpSpPr>
        <p:cNvPr id="1" name=""/>
        <p:cNvGrpSpPr/>
        <p:nvPr/>
      </p:nvGrpSpPr>
      <p:grpSpPr>
        <a:xfrm>
          <a:off x="0" y="0"/>
          <a:ext cx="0" cy="0"/>
          <a:chOff x="0" y="0"/>
          <a:chExt cx="0" cy="0"/>
        </a:xfrm>
      </p:grpSpPr>
      <p:sp>
        <p:nvSpPr>
          <p:cNvPr id="5" name="Rektangel 2"/>
          <p:cNvSpPr/>
          <p:nvPr/>
        </p:nvSpPr>
        <p:spPr>
          <a:xfrm>
            <a:off x="4652963" y="1839913"/>
            <a:ext cx="4049712" cy="43084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6" name="Bildobjekt 3"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4213" y="30368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1"/>
          <p:cNvSpPr>
            <a:spLocks noGrp="1"/>
          </p:cNvSpPr>
          <p:nvPr>
            <p:ph type="ctrTitle"/>
          </p:nvPr>
        </p:nvSpPr>
        <p:spPr bwMode="auto">
          <a:xfrm>
            <a:off x="418240" y="851920"/>
            <a:ext cx="8280000" cy="833120"/>
          </a:xfrm>
          <a:prstGeom prst="rect">
            <a:avLst/>
          </a:prstGeom>
          <a:noFill/>
          <a:extLst/>
        </p:spPr>
        <p:txBody>
          <a:bodyPr wrap="none" lIns="90000" tIns="46800" rIns="90000" bIns="46800"/>
          <a:lstStyle>
            <a:lvl1pPr>
              <a:defRPr cap="all" baseline="0">
                <a:latin typeface="+mj-lt"/>
              </a:defRPr>
            </a:lvl1pPr>
          </a:lstStyle>
          <a:p>
            <a:r>
              <a:rPr lang="sv-SE" smtClean="0"/>
              <a:t>Klicka här för att ändra format</a:t>
            </a:r>
            <a:endParaRPr lang="sv-SE" dirty="0" smtClean="0"/>
          </a:p>
        </p:txBody>
      </p:sp>
      <p:sp>
        <p:nvSpPr>
          <p:cNvPr id="4" name="Underrubrik 2"/>
          <p:cNvSpPr>
            <a:spLocks noGrp="1"/>
          </p:cNvSpPr>
          <p:nvPr>
            <p:ph type="subTitle" idx="1"/>
          </p:nvPr>
        </p:nvSpPr>
        <p:spPr>
          <a:xfrm>
            <a:off x="421982" y="1838961"/>
            <a:ext cx="4048418" cy="4307840"/>
          </a:xfrm>
          <a:prstGeom prst="rect">
            <a:avLst/>
          </a:prstGeom>
        </p:spPr>
        <p:txBody>
          <a:bodyPr>
            <a:normAutofit/>
          </a:bodyPr>
          <a:lstStyle>
            <a:lvl1pPr marL="342900" indent="-342900" algn="l">
              <a:buFont typeface="Arial" pitchFamily="34" charset="0"/>
              <a:buChar char="•"/>
              <a:defRPr sz="2400" baseline="0">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13577627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5"/>
          <p:cNvSpPr>
            <a:spLocks noGrp="1"/>
          </p:cNvSpPr>
          <p:nvPr>
            <p:ph type="sldNum" sz="quarter" idx="10"/>
          </p:nvPr>
        </p:nvSpPr>
        <p:spPr/>
        <p:txBody>
          <a:bodyPr/>
          <a:lstStyle>
            <a:lvl1pPr>
              <a:defRPr/>
            </a:lvl1pPr>
          </a:lstStyle>
          <a:p>
            <a:pPr>
              <a:defRPr/>
            </a:pPr>
            <a:fld id="{16D77682-B67A-429F-941D-5A120683AB4B}" type="slidenum">
              <a:rPr lang="sv-SE"/>
              <a:pPr>
                <a:defRPr/>
              </a:pPr>
              <a:t>‹#›</a:t>
            </a:fld>
            <a:endParaRPr lang="sv-SE"/>
          </a:p>
        </p:txBody>
      </p:sp>
      <p:sp>
        <p:nvSpPr>
          <p:cNvPr id="3" name="Platshållare för datum 3"/>
          <p:cNvSpPr>
            <a:spLocks noGrp="1"/>
          </p:cNvSpPr>
          <p:nvPr>
            <p:ph type="dt" sz="half" idx="11"/>
          </p:nvPr>
        </p:nvSpPr>
        <p:spPr/>
        <p:txBody>
          <a:bodyPr/>
          <a:lstStyle>
            <a:lvl1pPr>
              <a:defRPr/>
            </a:lvl1pPr>
          </a:lstStyle>
          <a:p>
            <a:pPr>
              <a:defRPr/>
            </a:pPr>
            <a:fld id="{781DC6BA-3A89-47C3-A363-A25C16E770D0}" type="datetime1">
              <a:rPr lang="sv-SE" smtClean="0"/>
              <a:t>2015-11-16</a:t>
            </a:fld>
            <a:endParaRPr lang="sv-SE"/>
          </a:p>
        </p:txBody>
      </p:sp>
      <p:sp>
        <p:nvSpPr>
          <p:cNvPr id="4"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1523159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67544" y="836712"/>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5"/>
          <p:cNvSpPr>
            <a:spLocks noGrp="1"/>
          </p:cNvSpPr>
          <p:nvPr>
            <p:ph type="sldNum" sz="quarter" idx="10"/>
          </p:nvPr>
        </p:nvSpPr>
        <p:spPr/>
        <p:txBody>
          <a:bodyPr/>
          <a:lstStyle>
            <a:lvl1pPr>
              <a:defRPr/>
            </a:lvl1pPr>
          </a:lstStyle>
          <a:p>
            <a:pPr>
              <a:defRPr/>
            </a:pPr>
            <a:fld id="{791835C5-4D54-4A20-A4E7-7DDC352CBD38}" type="slidenum">
              <a:rPr lang="sv-SE"/>
              <a:pPr>
                <a:defRPr/>
              </a:pPr>
              <a:t>‹#›</a:t>
            </a:fld>
            <a:endParaRPr lang="sv-SE"/>
          </a:p>
        </p:txBody>
      </p:sp>
      <p:sp>
        <p:nvSpPr>
          <p:cNvPr id="6" name="Platshållare för datum 3"/>
          <p:cNvSpPr>
            <a:spLocks noGrp="1"/>
          </p:cNvSpPr>
          <p:nvPr>
            <p:ph type="dt" sz="half" idx="11"/>
          </p:nvPr>
        </p:nvSpPr>
        <p:spPr/>
        <p:txBody>
          <a:bodyPr/>
          <a:lstStyle>
            <a:lvl1pPr>
              <a:defRPr/>
            </a:lvl1pPr>
          </a:lstStyle>
          <a:p>
            <a:pPr>
              <a:defRPr/>
            </a:pPr>
            <a:fld id="{D45F1A7F-B964-4D77-B0DE-921134CF1288}" type="datetime1">
              <a:rPr lang="sv-SE" smtClean="0"/>
              <a:t>2015-11-16</a:t>
            </a:fld>
            <a:endParaRPr lang="sv-SE"/>
          </a:p>
        </p:txBody>
      </p:sp>
      <p:sp>
        <p:nvSpPr>
          <p:cNvPr id="7"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38775460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836711"/>
            <a:ext cx="5486400" cy="38908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5"/>
          <p:cNvSpPr>
            <a:spLocks noGrp="1"/>
          </p:cNvSpPr>
          <p:nvPr>
            <p:ph type="sldNum" sz="quarter" idx="10"/>
          </p:nvPr>
        </p:nvSpPr>
        <p:spPr/>
        <p:txBody>
          <a:bodyPr/>
          <a:lstStyle>
            <a:lvl1pPr>
              <a:defRPr/>
            </a:lvl1pPr>
          </a:lstStyle>
          <a:p>
            <a:pPr>
              <a:defRPr/>
            </a:pPr>
            <a:fld id="{3874A772-B581-4703-957C-3D32B0DBBB0B}" type="slidenum">
              <a:rPr lang="sv-SE"/>
              <a:pPr>
                <a:defRPr/>
              </a:pPr>
              <a:t>‹#›</a:t>
            </a:fld>
            <a:endParaRPr lang="sv-SE"/>
          </a:p>
        </p:txBody>
      </p:sp>
      <p:sp>
        <p:nvSpPr>
          <p:cNvPr id="6" name="Platshållare för datum 3"/>
          <p:cNvSpPr>
            <a:spLocks noGrp="1"/>
          </p:cNvSpPr>
          <p:nvPr>
            <p:ph type="dt" sz="half" idx="11"/>
          </p:nvPr>
        </p:nvSpPr>
        <p:spPr/>
        <p:txBody>
          <a:bodyPr/>
          <a:lstStyle>
            <a:lvl1pPr>
              <a:defRPr/>
            </a:lvl1pPr>
          </a:lstStyle>
          <a:p>
            <a:pPr>
              <a:defRPr/>
            </a:pPr>
            <a:fld id="{0DFC74D2-765E-46B0-8E71-214D02C61CCC}" type="datetime1">
              <a:rPr lang="sv-SE" smtClean="0"/>
              <a:t>2015-11-16</a:t>
            </a:fld>
            <a:endParaRPr lang="sv-SE"/>
          </a:p>
        </p:txBody>
      </p:sp>
      <p:sp>
        <p:nvSpPr>
          <p:cNvPr id="7"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292102107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Mallsida hel bild">
    <p:spTree>
      <p:nvGrpSpPr>
        <p:cNvPr id="1" name=""/>
        <p:cNvGrpSpPr/>
        <p:nvPr/>
      </p:nvGrpSpPr>
      <p:grpSpPr>
        <a:xfrm>
          <a:off x="0" y="0"/>
          <a:ext cx="0" cy="0"/>
          <a:chOff x="0" y="0"/>
          <a:chExt cx="0" cy="0"/>
        </a:xfrm>
      </p:grpSpPr>
      <p:sp>
        <p:nvSpPr>
          <p:cNvPr id="2" name="Rektangel 2"/>
          <p:cNvSpPr/>
          <p:nvPr/>
        </p:nvSpPr>
        <p:spPr>
          <a:xfrm>
            <a:off x="0" y="619125"/>
            <a:ext cx="9147175" cy="56229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3" name="Bildobjekt 5"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2436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87549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Mallsida 2 bilder">
    <p:spTree>
      <p:nvGrpSpPr>
        <p:cNvPr id="1" name=""/>
        <p:cNvGrpSpPr/>
        <p:nvPr/>
      </p:nvGrpSpPr>
      <p:grpSpPr>
        <a:xfrm>
          <a:off x="0" y="0"/>
          <a:ext cx="0" cy="0"/>
          <a:chOff x="0" y="0"/>
          <a:chExt cx="0" cy="0"/>
        </a:xfrm>
      </p:grpSpPr>
      <p:sp>
        <p:nvSpPr>
          <p:cNvPr id="2" name="Rektangel 2"/>
          <p:cNvSpPr/>
          <p:nvPr/>
        </p:nvSpPr>
        <p:spPr>
          <a:xfrm>
            <a:off x="4714875" y="623888"/>
            <a:ext cx="4429125"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sp>
        <p:nvSpPr>
          <p:cNvPr id="3" name="Rektangel 4"/>
          <p:cNvSpPr/>
          <p:nvPr/>
        </p:nvSpPr>
        <p:spPr>
          <a:xfrm>
            <a:off x="0" y="623888"/>
            <a:ext cx="4429125"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4" name="Bildobjekt 13"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7263" y="2436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5"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2436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03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56FFADE-0BD7-4240-BCA3-D7C94E9A4BE2}" type="datetime1">
              <a:rPr lang="sv-SE" smtClean="0"/>
              <a:t>2015-11-16</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510606014"/>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Mallsida 4 bilder">
    <p:spTree>
      <p:nvGrpSpPr>
        <p:cNvPr id="1" name=""/>
        <p:cNvGrpSpPr/>
        <p:nvPr/>
      </p:nvGrpSpPr>
      <p:grpSpPr>
        <a:xfrm>
          <a:off x="0" y="0"/>
          <a:ext cx="0" cy="0"/>
          <a:chOff x="0" y="0"/>
          <a:chExt cx="0" cy="0"/>
        </a:xfrm>
      </p:grpSpPr>
      <p:sp>
        <p:nvSpPr>
          <p:cNvPr id="2" name="Rektangel 6"/>
          <p:cNvSpPr/>
          <p:nvPr/>
        </p:nvSpPr>
        <p:spPr>
          <a:xfrm>
            <a:off x="1588" y="619125"/>
            <a:ext cx="4337050" cy="262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3"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9604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6"/>
          <p:cNvSpPr/>
          <p:nvPr/>
        </p:nvSpPr>
        <p:spPr>
          <a:xfrm>
            <a:off x="4810125" y="619125"/>
            <a:ext cx="4337050" cy="262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5"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9604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6"/>
          <p:cNvSpPr/>
          <p:nvPr/>
        </p:nvSpPr>
        <p:spPr>
          <a:xfrm>
            <a:off x="1588" y="3617913"/>
            <a:ext cx="4338637" cy="2624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7"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40179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6"/>
          <p:cNvSpPr/>
          <p:nvPr/>
        </p:nvSpPr>
        <p:spPr>
          <a:xfrm>
            <a:off x="4810125" y="3617913"/>
            <a:ext cx="4337050" cy="2624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9"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40179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36370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5"/>
          <p:cNvSpPr>
            <a:spLocks noGrp="1"/>
          </p:cNvSpPr>
          <p:nvPr>
            <p:ph type="sldNum" sz="quarter" idx="10"/>
          </p:nvPr>
        </p:nvSpPr>
        <p:spPr/>
        <p:txBody>
          <a:bodyPr/>
          <a:lstStyle>
            <a:lvl1pPr>
              <a:defRPr/>
            </a:lvl1pPr>
          </a:lstStyle>
          <a:p>
            <a:pPr>
              <a:defRPr/>
            </a:pPr>
            <a:fld id="{8EA71B92-0D14-41D2-8D5E-94325C6E34DA}"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115DF181-BFC5-4FA2-8EF7-77F9A388E08C}"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39451672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836712"/>
            <a:ext cx="2057400" cy="5289451"/>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836712"/>
            <a:ext cx="6019800" cy="528945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5"/>
          <p:cNvSpPr>
            <a:spLocks noGrp="1"/>
          </p:cNvSpPr>
          <p:nvPr>
            <p:ph type="sldNum" sz="quarter" idx="10"/>
          </p:nvPr>
        </p:nvSpPr>
        <p:spPr/>
        <p:txBody>
          <a:bodyPr/>
          <a:lstStyle>
            <a:lvl1pPr>
              <a:defRPr/>
            </a:lvl1pPr>
          </a:lstStyle>
          <a:p>
            <a:pPr>
              <a:defRPr/>
            </a:pPr>
            <a:fld id="{C6963239-6BB6-4D76-9445-12FF49F4EC3A}"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60E351FB-4474-4386-BB5F-5F7EF858AD15}"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15994217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BCDFB3AB-EB8B-444A-855A-B67555C09FA1}"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142676FC-D794-46CA-BEB3-3A2B1C4813A3}" type="slidenum">
              <a:rPr lang="sv-SE"/>
              <a:pPr>
                <a:defRPr/>
              </a:pPr>
              <a:t>‹#›</a:t>
            </a:fld>
            <a:endParaRPr lang="sv-SE"/>
          </a:p>
        </p:txBody>
      </p:sp>
    </p:spTree>
    <p:extLst>
      <p:ext uri="{BB962C8B-B14F-4D97-AF65-F5344CB8AC3E}">
        <p14:creationId xmlns:p14="http://schemas.microsoft.com/office/powerpoint/2010/main" val="42724346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916A82D1-C0E7-48BA-8203-EFDE46983BA7}"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50F3FD43-0BA2-4F51-B73F-78F9468B61A6}" type="slidenum">
              <a:rPr lang="sv-SE"/>
              <a:pPr>
                <a:defRPr/>
              </a:pPr>
              <a:t>‹#›</a:t>
            </a:fld>
            <a:endParaRPr lang="sv-SE"/>
          </a:p>
        </p:txBody>
      </p:sp>
    </p:spTree>
    <p:extLst>
      <p:ext uri="{BB962C8B-B14F-4D97-AF65-F5344CB8AC3E}">
        <p14:creationId xmlns:p14="http://schemas.microsoft.com/office/powerpoint/2010/main" val="412193227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67E0EC11-7DE6-4A88-905E-E9B6CB1827D5}"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98583D7E-CD79-474F-A9DF-3510C8EE8224}" type="slidenum">
              <a:rPr lang="sv-SE"/>
              <a:pPr>
                <a:defRPr/>
              </a:pPr>
              <a:t>‹#›</a:t>
            </a:fld>
            <a:endParaRPr lang="sv-SE"/>
          </a:p>
        </p:txBody>
      </p:sp>
    </p:spTree>
    <p:extLst>
      <p:ext uri="{BB962C8B-B14F-4D97-AF65-F5344CB8AC3E}">
        <p14:creationId xmlns:p14="http://schemas.microsoft.com/office/powerpoint/2010/main" val="67487747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655B881B-3264-4A1C-B784-7E4331F5C28B}" type="datetime1">
              <a:rPr lang="sv-SE" smtClean="0"/>
              <a:t>2015-11-16</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336071E-A417-4DB8-B1CE-D0877EF505A2}" type="slidenum">
              <a:rPr lang="sv-SE"/>
              <a:pPr>
                <a:defRPr/>
              </a:pPr>
              <a:t>‹#›</a:t>
            </a:fld>
            <a:endParaRPr lang="sv-SE"/>
          </a:p>
        </p:txBody>
      </p:sp>
    </p:spTree>
    <p:extLst>
      <p:ext uri="{BB962C8B-B14F-4D97-AF65-F5344CB8AC3E}">
        <p14:creationId xmlns:p14="http://schemas.microsoft.com/office/powerpoint/2010/main" val="120727213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26279D3-9789-4F32-9CF0-C4E582E16B50}" type="datetime1">
              <a:rPr lang="sv-SE" smtClean="0"/>
              <a:t>2015-11-16</a:t>
            </a:fld>
            <a:endParaRPr lang="sv-SE"/>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F4B3D157-CB0F-4E62-8601-BCB2E99BBA1E}" type="slidenum">
              <a:rPr lang="sv-SE"/>
              <a:pPr>
                <a:defRPr/>
              </a:pPr>
              <a:t>‹#›</a:t>
            </a:fld>
            <a:endParaRPr lang="sv-SE"/>
          </a:p>
        </p:txBody>
      </p:sp>
    </p:spTree>
    <p:extLst>
      <p:ext uri="{BB962C8B-B14F-4D97-AF65-F5344CB8AC3E}">
        <p14:creationId xmlns:p14="http://schemas.microsoft.com/office/powerpoint/2010/main" val="8799734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E0721113-B127-4131-85EC-47E29F0A5CED}" type="datetime1">
              <a:rPr lang="sv-SE" smtClean="0"/>
              <a:t>2015-11-16</a:t>
            </a:fld>
            <a:endParaRPr lang="sv-SE"/>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6EF71299-26BC-426C-8C14-221D07D30CA7}" type="slidenum">
              <a:rPr lang="sv-SE"/>
              <a:pPr>
                <a:defRPr/>
              </a:pPr>
              <a:t>‹#›</a:t>
            </a:fld>
            <a:endParaRPr lang="sv-SE"/>
          </a:p>
        </p:txBody>
      </p:sp>
    </p:spTree>
    <p:extLst>
      <p:ext uri="{BB962C8B-B14F-4D97-AF65-F5344CB8AC3E}">
        <p14:creationId xmlns:p14="http://schemas.microsoft.com/office/powerpoint/2010/main" val="229881739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43C2512-CB0C-4BCA-807E-B9885E474E1A}" type="datetime1">
              <a:rPr lang="sv-SE" smtClean="0"/>
              <a:t>2015-11-16</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4"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D2245B2F-9E9D-40B7-8DEF-BE457D3FB5B1}" type="slidenum">
              <a:rPr lang="sv-SE"/>
              <a:pPr>
                <a:defRPr/>
              </a:pPr>
              <a:t>‹#›</a:t>
            </a:fld>
            <a:endParaRPr lang="sv-SE"/>
          </a:p>
        </p:txBody>
      </p:sp>
    </p:spTree>
    <p:extLst>
      <p:ext uri="{BB962C8B-B14F-4D97-AF65-F5344CB8AC3E}">
        <p14:creationId xmlns:p14="http://schemas.microsoft.com/office/powerpoint/2010/main" val="218126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p>
            <a:fld id="{1331662F-03C5-4828-B8A6-E0C30F209026}"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750077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allsida hel bild">
    <p:spTree>
      <p:nvGrpSpPr>
        <p:cNvPr id="1" name=""/>
        <p:cNvGrpSpPr/>
        <p:nvPr/>
      </p:nvGrpSpPr>
      <p:grpSpPr>
        <a:xfrm>
          <a:off x="0" y="0"/>
          <a:ext cx="0" cy="0"/>
          <a:chOff x="0" y="0"/>
          <a:chExt cx="0" cy="0"/>
        </a:xfrm>
      </p:grpSpPr>
      <p:sp>
        <p:nvSpPr>
          <p:cNvPr id="3" name="Rektangel 2"/>
          <p:cNvSpPr/>
          <p:nvPr/>
        </p:nvSpPr>
        <p:spPr>
          <a:xfrm>
            <a:off x="0" y="619200"/>
            <a:ext cx="9147600" cy="5623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4" name="Bildobjekt 5"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183" y="243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10278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42605D2A-FFD3-4EC8-9864-A41F5118EF7A}" type="datetime1">
              <a:rPr lang="sv-SE" smtClean="0"/>
              <a:t>2015-11-16</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46B10165-A3A1-472D-A104-5607CB1DF9F2}" type="slidenum">
              <a:rPr lang="sv-SE"/>
              <a:pPr>
                <a:defRPr/>
              </a:pPr>
              <a:t>‹#›</a:t>
            </a:fld>
            <a:endParaRPr lang="sv-SE"/>
          </a:p>
        </p:txBody>
      </p:sp>
    </p:spTree>
    <p:extLst>
      <p:ext uri="{BB962C8B-B14F-4D97-AF65-F5344CB8AC3E}">
        <p14:creationId xmlns:p14="http://schemas.microsoft.com/office/powerpoint/2010/main" val="187864659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14B9400-EB34-4F15-857B-5D235C84D9E8}" type="datetime1">
              <a:rPr lang="sv-SE" smtClean="0"/>
              <a:t>2015-11-16</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A096027E-AE2F-4027-8C1F-9F7289909FF2}" type="slidenum">
              <a:rPr lang="sv-SE"/>
              <a:pPr>
                <a:defRPr/>
              </a:pPr>
              <a:t>‹#›</a:t>
            </a:fld>
            <a:endParaRPr lang="sv-SE"/>
          </a:p>
        </p:txBody>
      </p:sp>
    </p:spTree>
    <p:extLst>
      <p:ext uri="{BB962C8B-B14F-4D97-AF65-F5344CB8AC3E}">
        <p14:creationId xmlns:p14="http://schemas.microsoft.com/office/powerpoint/2010/main" val="31878330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400EECDD-A79A-4716-95EC-313F580FA23A}"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DD07C537-ECF8-4A3F-93B8-62AF21FD97CB}" type="slidenum">
              <a:rPr lang="sv-SE"/>
              <a:pPr>
                <a:defRPr/>
              </a:pPr>
              <a:t>‹#›</a:t>
            </a:fld>
            <a:endParaRPr lang="sv-SE"/>
          </a:p>
        </p:txBody>
      </p:sp>
    </p:spTree>
    <p:extLst>
      <p:ext uri="{BB962C8B-B14F-4D97-AF65-F5344CB8AC3E}">
        <p14:creationId xmlns:p14="http://schemas.microsoft.com/office/powerpoint/2010/main" val="81992108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1FD14228-68B9-4082-A3C0-478C04A3326A}"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C0C5F028-5F72-4346-9D2F-C8BE0CE7EE5D}" type="slidenum">
              <a:rPr lang="sv-SE"/>
              <a:pPr>
                <a:defRPr/>
              </a:pPr>
              <a:t>‹#›</a:t>
            </a:fld>
            <a:endParaRPr lang="sv-SE"/>
          </a:p>
        </p:txBody>
      </p:sp>
    </p:spTree>
    <p:extLst>
      <p:ext uri="{BB962C8B-B14F-4D97-AF65-F5344CB8AC3E}">
        <p14:creationId xmlns:p14="http://schemas.microsoft.com/office/powerpoint/2010/main" val="26727552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Klicka här för att ändra format</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en-US"/>
          </a:p>
        </p:txBody>
      </p:sp>
      <p:sp>
        <p:nvSpPr>
          <p:cNvPr id="4" name="Platshållare för datum 3"/>
          <p:cNvSpPr>
            <a:spLocks noGrp="1"/>
          </p:cNvSpPr>
          <p:nvPr>
            <p:ph type="dt" sz="half" idx="10"/>
          </p:nvPr>
        </p:nvSpPr>
        <p:spPr/>
        <p:txBody>
          <a:bodyPr/>
          <a:lstStyle>
            <a:lvl1pPr>
              <a:defRPr/>
            </a:lvl1pPr>
          </a:lstStyle>
          <a:p>
            <a:pPr>
              <a:defRPr/>
            </a:pPr>
            <a:fld id="{DD3CBCFE-017D-4F45-829E-672081AF0F55}"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DD89A98-3BDA-4EDC-B249-3C5ADB407270}" type="slidenum">
              <a:rPr lang="sv-SE"/>
              <a:pPr>
                <a:defRPr/>
              </a:pPr>
              <a:t>‹#›</a:t>
            </a:fld>
            <a:endParaRPr lang="sv-SE"/>
          </a:p>
        </p:txBody>
      </p:sp>
    </p:spTree>
    <p:extLst>
      <p:ext uri="{BB962C8B-B14F-4D97-AF65-F5344CB8AC3E}">
        <p14:creationId xmlns:p14="http://schemas.microsoft.com/office/powerpoint/2010/main" val="265996194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8D2AB6AD-B184-4FDF-BCD9-3D0A67146370}"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D7A20EEF-A326-48E0-9588-72CD0003441E}" type="slidenum">
              <a:rPr lang="sv-SE"/>
              <a:pPr>
                <a:defRPr/>
              </a:pPr>
              <a:t>‹#›</a:t>
            </a:fld>
            <a:endParaRPr lang="sv-SE"/>
          </a:p>
        </p:txBody>
      </p:sp>
    </p:spTree>
    <p:extLst>
      <p:ext uri="{BB962C8B-B14F-4D97-AF65-F5344CB8AC3E}">
        <p14:creationId xmlns:p14="http://schemas.microsoft.com/office/powerpoint/2010/main" val="289945623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E46ADD48-17BF-43C4-B7F4-6F7C14EBFB6C}"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4AEFFB8-5A66-479B-ABC0-80AA81373C20}" type="slidenum">
              <a:rPr lang="sv-SE"/>
              <a:pPr>
                <a:defRPr/>
              </a:pPr>
              <a:t>‹#›</a:t>
            </a:fld>
            <a:endParaRPr lang="sv-SE"/>
          </a:p>
        </p:txBody>
      </p:sp>
    </p:spTree>
    <p:extLst>
      <p:ext uri="{BB962C8B-B14F-4D97-AF65-F5344CB8AC3E}">
        <p14:creationId xmlns:p14="http://schemas.microsoft.com/office/powerpoint/2010/main" val="118788363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3"/>
          <p:cNvSpPr>
            <a:spLocks noGrp="1"/>
          </p:cNvSpPr>
          <p:nvPr>
            <p:ph type="dt" sz="half" idx="10"/>
          </p:nvPr>
        </p:nvSpPr>
        <p:spPr/>
        <p:txBody>
          <a:bodyPr/>
          <a:lstStyle>
            <a:lvl1pPr>
              <a:defRPr/>
            </a:lvl1pPr>
          </a:lstStyle>
          <a:p>
            <a:pPr>
              <a:defRPr/>
            </a:pPr>
            <a:fld id="{D6D54F77-AFCB-490B-9C3B-226F84CED166}" type="datetime1">
              <a:rPr lang="sv-SE" smtClean="0"/>
              <a:t>2015-11-16</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95B35476-AF2F-4CFB-B2FF-A2096F2243ED}" type="slidenum">
              <a:rPr lang="sv-SE"/>
              <a:pPr>
                <a:defRPr/>
              </a:pPr>
              <a:t>‹#›</a:t>
            </a:fld>
            <a:endParaRPr lang="sv-SE"/>
          </a:p>
        </p:txBody>
      </p:sp>
    </p:spTree>
    <p:extLst>
      <p:ext uri="{BB962C8B-B14F-4D97-AF65-F5344CB8AC3E}">
        <p14:creationId xmlns:p14="http://schemas.microsoft.com/office/powerpoint/2010/main" val="9584201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3"/>
          <p:cNvSpPr>
            <a:spLocks noGrp="1"/>
          </p:cNvSpPr>
          <p:nvPr>
            <p:ph type="dt" sz="half" idx="10"/>
          </p:nvPr>
        </p:nvSpPr>
        <p:spPr/>
        <p:txBody>
          <a:bodyPr/>
          <a:lstStyle>
            <a:lvl1pPr>
              <a:defRPr/>
            </a:lvl1pPr>
          </a:lstStyle>
          <a:p>
            <a:pPr>
              <a:defRPr/>
            </a:pPr>
            <a:fld id="{CC17B0BB-9B49-4386-9715-046471356E00}" type="datetime1">
              <a:rPr lang="sv-SE" smtClean="0"/>
              <a:t>2015-11-16</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929DD35A-7A84-4300-8814-0FB8E7FFDF1F}" type="slidenum">
              <a:rPr lang="sv-SE"/>
              <a:pPr>
                <a:defRPr/>
              </a:pPr>
              <a:t>‹#›</a:t>
            </a:fld>
            <a:endParaRPr lang="sv-SE"/>
          </a:p>
        </p:txBody>
      </p:sp>
    </p:spTree>
    <p:extLst>
      <p:ext uri="{BB962C8B-B14F-4D97-AF65-F5344CB8AC3E}">
        <p14:creationId xmlns:p14="http://schemas.microsoft.com/office/powerpoint/2010/main" val="367563807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Platshållare för datum 3"/>
          <p:cNvSpPr>
            <a:spLocks noGrp="1"/>
          </p:cNvSpPr>
          <p:nvPr>
            <p:ph type="dt" sz="half" idx="10"/>
          </p:nvPr>
        </p:nvSpPr>
        <p:spPr/>
        <p:txBody>
          <a:bodyPr/>
          <a:lstStyle>
            <a:lvl1pPr>
              <a:defRPr/>
            </a:lvl1pPr>
          </a:lstStyle>
          <a:p>
            <a:pPr>
              <a:defRPr/>
            </a:pPr>
            <a:fld id="{2920BB56-37CE-466B-ACE3-467439628DD4}" type="datetime1">
              <a:rPr lang="sv-SE" smtClean="0"/>
              <a:t>2015-11-16</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CF7EB42B-F28F-4804-BAE2-B408C9A5D491}" type="slidenum">
              <a:rPr lang="sv-SE"/>
              <a:pPr>
                <a:defRPr/>
              </a:pPr>
              <a:t>‹#›</a:t>
            </a:fld>
            <a:endParaRPr lang="sv-SE"/>
          </a:p>
        </p:txBody>
      </p:sp>
    </p:spTree>
    <p:extLst>
      <p:ext uri="{BB962C8B-B14F-4D97-AF65-F5344CB8AC3E}">
        <p14:creationId xmlns:p14="http://schemas.microsoft.com/office/powerpoint/2010/main" val="2255596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allsida 2 bilder">
    <p:spTree>
      <p:nvGrpSpPr>
        <p:cNvPr id="1" name=""/>
        <p:cNvGrpSpPr/>
        <p:nvPr/>
      </p:nvGrpSpPr>
      <p:grpSpPr>
        <a:xfrm>
          <a:off x="0" y="0"/>
          <a:ext cx="0" cy="0"/>
          <a:chOff x="0" y="0"/>
          <a:chExt cx="0" cy="0"/>
        </a:xfrm>
      </p:grpSpPr>
      <p:sp>
        <p:nvSpPr>
          <p:cNvPr id="4" name="Rektangel 2"/>
          <p:cNvSpPr/>
          <p:nvPr/>
        </p:nvSpPr>
        <p:spPr>
          <a:xfrm>
            <a:off x="4714875" y="624205"/>
            <a:ext cx="4429125" cy="561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p:nvSpPr>
        <p:spPr>
          <a:xfrm>
            <a:off x="0" y="624205"/>
            <a:ext cx="4429125" cy="561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6" name="Bildobjekt 3"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7898" y="243713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5"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3023" y="243713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756912"/>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54F5CF0E-FC58-4C33-B03F-8826F7024FE4}" type="datetime1">
              <a:rPr lang="sv-SE" smtClean="0"/>
              <a:t>2015-11-16</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76B82B6F-8896-49BE-8A88-875CA6F33B77}" type="slidenum">
              <a:rPr lang="sv-SE"/>
              <a:pPr>
                <a:defRPr/>
              </a:pPr>
              <a:t>‹#›</a:t>
            </a:fld>
            <a:endParaRPr lang="sv-SE"/>
          </a:p>
        </p:txBody>
      </p:sp>
    </p:spTree>
    <p:extLst>
      <p:ext uri="{BB962C8B-B14F-4D97-AF65-F5344CB8AC3E}">
        <p14:creationId xmlns:p14="http://schemas.microsoft.com/office/powerpoint/2010/main" val="354354759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0AB1D6CA-BE82-4C64-9B27-9D632772A262}" type="datetime1">
              <a:rPr lang="sv-SE" smtClean="0"/>
              <a:t>2015-11-16</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51E22014-6CD3-4311-8DAB-E119CA7B4207}" type="slidenum">
              <a:rPr lang="sv-SE"/>
              <a:pPr>
                <a:defRPr/>
              </a:pPr>
              <a:t>‹#›</a:t>
            </a:fld>
            <a:endParaRPr lang="sv-SE"/>
          </a:p>
        </p:txBody>
      </p:sp>
    </p:spTree>
    <p:extLst>
      <p:ext uri="{BB962C8B-B14F-4D97-AF65-F5344CB8AC3E}">
        <p14:creationId xmlns:p14="http://schemas.microsoft.com/office/powerpoint/2010/main" val="9368704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71BFBCB7-8628-4158-9DC5-68022A3C7D43}" type="datetime1">
              <a:rPr lang="sv-SE" smtClean="0"/>
              <a:t>2015-11-16</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0626C470-61DE-4111-A288-70CE6B118B8E}" type="slidenum">
              <a:rPr lang="sv-SE"/>
              <a:pPr>
                <a:defRPr/>
              </a:pPr>
              <a:t>‹#›</a:t>
            </a:fld>
            <a:endParaRPr lang="sv-SE"/>
          </a:p>
        </p:txBody>
      </p:sp>
    </p:spTree>
    <p:extLst>
      <p:ext uri="{BB962C8B-B14F-4D97-AF65-F5344CB8AC3E}">
        <p14:creationId xmlns:p14="http://schemas.microsoft.com/office/powerpoint/2010/main" val="404373663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6A79311F-FAC0-4699-A6AF-CBC89B8AD500}"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55EEFFBA-EADF-4662-AC7F-CB115C2E8221}" type="slidenum">
              <a:rPr lang="sv-SE"/>
              <a:pPr>
                <a:defRPr/>
              </a:pPr>
              <a:t>‹#›</a:t>
            </a:fld>
            <a:endParaRPr lang="sv-SE"/>
          </a:p>
        </p:txBody>
      </p:sp>
    </p:spTree>
    <p:extLst>
      <p:ext uri="{BB962C8B-B14F-4D97-AF65-F5344CB8AC3E}">
        <p14:creationId xmlns:p14="http://schemas.microsoft.com/office/powerpoint/2010/main" val="350448758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07A76F63-8A28-4DB1-A569-F7B1E444FEBC}"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4E843679-5D0C-4363-9E25-59987689FF87}" type="slidenum">
              <a:rPr lang="sv-SE"/>
              <a:pPr>
                <a:defRPr/>
              </a:pPr>
              <a:t>‹#›</a:t>
            </a:fld>
            <a:endParaRPr lang="sv-SE"/>
          </a:p>
        </p:txBody>
      </p:sp>
    </p:spTree>
    <p:extLst>
      <p:ext uri="{BB962C8B-B14F-4D97-AF65-F5344CB8AC3E}">
        <p14:creationId xmlns:p14="http://schemas.microsoft.com/office/powerpoint/2010/main" val="22375465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bildnummer 5"/>
          <p:cNvSpPr>
            <a:spLocks noGrp="1"/>
          </p:cNvSpPr>
          <p:nvPr>
            <p:ph type="sldNum" sz="quarter" idx="10"/>
          </p:nvPr>
        </p:nvSpPr>
        <p:spPr/>
        <p:txBody>
          <a:bodyPr/>
          <a:lstStyle>
            <a:lvl1pPr>
              <a:defRPr/>
            </a:lvl1pPr>
          </a:lstStyle>
          <a:p>
            <a:pPr>
              <a:defRPr/>
            </a:pPr>
            <a:fld id="{5EEFED65-BDE8-46D4-933A-C4FB4936CE1B}"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4A927FA1-4E4D-411D-BB25-EA0DF0EE337F}"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393220545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bildnummer 5"/>
          <p:cNvSpPr>
            <a:spLocks noGrp="1"/>
          </p:cNvSpPr>
          <p:nvPr>
            <p:ph type="sldNum" sz="quarter" idx="10"/>
          </p:nvPr>
        </p:nvSpPr>
        <p:spPr/>
        <p:txBody>
          <a:bodyPr/>
          <a:lstStyle>
            <a:lvl1pPr>
              <a:defRPr/>
            </a:lvl1pPr>
          </a:lstStyle>
          <a:p>
            <a:pPr>
              <a:defRPr/>
            </a:pPr>
            <a:fld id="{52ADC732-F463-44F0-9E3B-8A0B33C339B0}"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9D341E8A-055D-4FF7-BC20-B89282515AC1}"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60253522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bildnummer 5"/>
          <p:cNvSpPr>
            <a:spLocks noGrp="1"/>
          </p:cNvSpPr>
          <p:nvPr>
            <p:ph type="sldNum" sz="quarter" idx="10"/>
          </p:nvPr>
        </p:nvSpPr>
        <p:spPr/>
        <p:txBody>
          <a:bodyPr/>
          <a:lstStyle>
            <a:lvl1pPr>
              <a:defRPr/>
            </a:lvl1pPr>
          </a:lstStyle>
          <a:p>
            <a:pPr>
              <a:defRPr/>
            </a:pPr>
            <a:fld id="{BA175F09-FD33-4D28-A857-BFAC6C4D1418}"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BBB3FA0F-545E-4B6C-8A56-B5A492C0B78E}"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309903556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4000"/>
            </a:lvl1pPr>
          </a:lstStyle>
          <a:p>
            <a:r>
              <a:rPr lang="sv-SE" smtClean="0"/>
              <a:t>Klicka här för att ändra format</a:t>
            </a:r>
            <a:endParaRPr lang="sv-SE"/>
          </a:p>
        </p:txBody>
      </p:sp>
      <p:sp>
        <p:nvSpPr>
          <p:cNvPr id="3" name="Platshållare för innehåll 2"/>
          <p:cNvSpPr>
            <a:spLocks noGrp="1"/>
          </p:cNvSpPr>
          <p:nvPr>
            <p:ph sz="half" idx="1"/>
          </p:nvPr>
        </p:nvSpPr>
        <p:spPr>
          <a:xfrm>
            <a:off x="457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bildnummer 5"/>
          <p:cNvSpPr>
            <a:spLocks noGrp="1"/>
          </p:cNvSpPr>
          <p:nvPr>
            <p:ph type="sldNum" sz="quarter" idx="10"/>
          </p:nvPr>
        </p:nvSpPr>
        <p:spPr/>
        <p:txBody>
          <a:bodyPr/>
          <a:lstStyle>
            <a:lvl1pPr>
              <a:defRPr/>
            </a:lvl1pPr>
          </a:lstStyle>
          <a:p>
            <a:pPr>
              <a:defRPr/>
            </a:pPr>
            <a:fld id="{3DB3285E-26FB-4092-AE28-4EA4981F45F7}" type="slidenum">
              <a:rPr lang="sv-SE"/>
              <a:pPr>
                <a:defRPr/>
              </a:pPr>
              <a:t>‹#›</a:t>
            </a:fld>
            <a:endParaRPr lang="sv-SE"/>
          </a:p>
        </p:txBody>
      </p:sp>
      <p:sp>
        <p:nvSpPr>
          <p:cNvPr id="6" name="Platshållare för datum 3"/>
          <p:cNvSpPr>
            <a:spLocks noGrp="1"/>
          </p:cNvSpPr>
          <p:nvPr>
            <p:ph type="dt" sz="half" idx="11"/>
          </p:nvPr>
        </p:nvSpPr>
        <p:spPr/>
        <p:txBody>
          <a:bodyPr/>
          <a:lstStyle>
            <a:lvl1pPr>
              <a:defRPr/>
            </a:lvl1pPr>
          </a:lstStyle>
          <a:p>
            <a:pPr>
              <a:defRPr/>
            </a:pPr>
            <a:fld id="{7D9D23BE-5FCA-44AB-81BE-C50FE5FF1D57}" type="datetime1">
              <a:rPr lang="sv-SE" smtClean="0"/>
              <a:t>2015-11-16</a:t>
            </a:fld>
            <a:endParaRPr lang="sv-SE"/>
          </a:p>
        </p:txBody>
      </p:sp>
      <p:sp>
        <p:nvSpPr>
          <p:cNvPr id="7"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86280747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67544" y="227687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924943"/>
            <a:ext cx="4040188"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4008" y="227687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nummer 5"/>
          <p:cNvSpPr>
            <a:spLocks noGrp="1"/>
          </p:cNvSpPr>
          <p:nvPr>
            <p:ph type="sldNum" sz="quarter" idx="10"/>
          </p:nvPr>
        </p:nvSpPr>
        <p:spPr/>
        <p:txBody>
          <a:bodyPr/>
          <a:lstStyle>
            <a:lvl1pPr>
              <a:defRPr/>
            </a:lvl1pPr>
          </a:lstStyle>
          <a:p>
            <a:pPr>
              <a:defRPr/>
            </a:pPr>
            <a:fld id="{41AA35C9-3B91-46FA-81B1-58D8B022B4D0}" type="slidenum">
              <a:rPr lang="sv-SE"/>
              <a:pPr>
                <a:defRPr/>
              </a:pPr>
              <a:t>‹#›</a:t>
            </a:fld>
            <a:endParaRPr lang="sv-SE"/>
          </a:p>
        </p:txBody>
      </p:sp>
      <p:sp>
        <p:nvSpPr>
          <p:cNvPr id="8" name="Platshållare för datum 3"/>
          <p:cNvSpPr>
            <a:spLocks noGrp="1"/>
          </p:cNvSpPr>
          <p:nvPr>
            <p:ph type="dt" sz="half" idx="11"/>
          </p:nvPr>
        </p:nvSpPr>
        <p:spPr/>
        <p:txBody>
          <a:bodyPr/>
          <a:lstStyle>
            <a:lvl1pPr>
              <a:defRPr/>
            </a:lvl1pPr>
          </a:lstStyle>
          <a:p>
            <a:pPr>
              <a:defRPr/>
            </a:pPr>
            <a:fld id="{ACB52887-C84B-4107-A60F-B027B487BC61}" type="datetime1">
              <a:rPr lang="sv-SE" smtClean="0"/>
              <a:t>2015-11-16</a:t>
            </a:fld>
            <a:endParaRPr lang="sv-SE"/>
          </a:p>
        </p:txBody>
      </p:sp>
      <p:sp>
        <p:nvSpPr>
          <p:cNvPr id="9"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3175763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allsida 4 bilder">
    <p:spTree>
      <p:nvGrpSpPr>
        <p:cNvPr id="1" name=""/>
        <p:cNvGrpSpPr/>
        <p:nvPr/>
      </p:nvGrpSpPr>
      <p:grpSpPr>
        <a:xfrm>
          <a:off x="0" y="0"/>
          <a:ext cx="0" cy="0"/>
          <a:chOff x="0" y="0"/>
          <a:chExt cx="0" cy="0"/>
        </a:xfrm>
      </p:grpSpPr>
      <p:sp>
        <p:nvSpPr>
          <p:cNvPr id="6" name="Rektangel 6"/>
          <p:cNvSpPr/>
          <p:nvPr/>
        </p:nvSpPr>
        <p:spPr>
          <a:xfrm>
            <a:off x="1588" y="618490"/>
            <a:ext cx="4336732"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7" name="Bildobjekt 7"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000" y="96056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6"/>
          <p:cNvSpPr/>
          <p:nvPr/>
        </p:nvSpPr>
        <p:spPr>
          <a:xfrm>
            <a:off x="4809600" y="619200"/>
            <a:ext cx="4338000"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9" name="Bildobjekt 7"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362" y="961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6"/>
          <p:cNvSpPr/>
          <p:nvPr/>
        </p:nvSpPr>
        <p:spPr>
          <a:xfrm>
            <a:off x="1588" y="3618000"/>
            <a:ext cx="4338000"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11" name="Bildobjekt 7"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000" y="401872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6"/>
          <p:cNvSpPr/>
          <p:nvPr/>
        </p:nvSpPr>
        <p:spPr>
          <a:xfrm>
            <a:off x="4809600" y="3618000"/>
            <a:ext cx="4338000"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13" name="Bildobjekt 7" descr="fm_placerabil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362" y="4017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03816"/>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4000"/>
            </a:lvl1pPr>
          </a:lstStyle>
          <a:p>
            <a:r>
              <a:rPr lang="sv-SE" smtClean="0"/>
              <a:t>Klicka här för att ändra format</a:t>
            </a:r>
            <a:endParaRPr lang="sv-SE"/>
          </a:p>
        </p:txBody>
      </p:sp>
      <p:sp>
        <p:nvSpPr>
          <p:cNvPr id="3" name="Platshållare för bildnummer 5"/>
          <p:cNvSpPr>
            <a:spLocks noGrp="1"/>
          </p:cNvSpPr>
          <p:nvPr>
            <p:ph type="sldNum" sz="quarter" idx="10"/>
          </p:nvPr>
        </p:nvSpPr>
        <p:spPr/>
        <p:txBody>
          <a:bodyPr/>
          <a:lstStyle>
            <a:lvl1pPr>
              <a:defRPr/>
            </a:lvl1pPr>
          </a:lstStyle>
          <a:p>
            <a:pPr>
              <a:defRPr/>
            </a:pPr>
            <a:fld id="{E3E3BFEF-6377-4567-B406-3A86CAD1A71D}" type="slidenum">
              <a:rPr lang="sv-SE"/>
              <a:pPr>
                <a:defRPr/>
              </a:pPr>
              <a:t>‹#›</a:t>
            </a:fld>
            <a:endParaRPr lang="sv-SE"/>
          </a:p>
        </p:txBody>
      </p:sp>
      <p:sp>
        <p:nvSpPr>
          <p:cNvPr id="4" name="Platshållare för datum 3"/>
          <p:cNvSpPr>
            <a:spLocks noGrp="1"/>
          </p:cNvSpPr>
          <p:nvPr>
            <p:ph type="dt" sz="half" idx="11"/>
          </p:nvPr>
        </p:nvSpPr>
        <p:spPr/>
        <p:txBody>
          <a:bodyPr/>
          <a:lstStyle>
            <a:lvl1pPr>
              <a:defRPr/>
            </a:lvl1pPr>
          </a:lstStyle>
          <a:p>
            <a:pPr>
              <a:defRPr/>
            </a:pPr>
            <a:fld id="{DBC12B65-310F-471F-9F6C-88D3D06C04F2}" type="datetime1">
              <a:rPr lang="sv-SE" smtClean="0"/>
              <a:t>2015-11-16</a:t>
            </a:fld>
            <a:endParaRPr lang="sv-SE"/>
          </a:p>
        </p:txBody>
      </p:sp>
      <p:sp>
        <p:nvSpPr>
          <p:cNvPr id="5"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13226481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Rubrik punktlista och bild">
    <p:spTree>
      <p:nvGrpSpPr>
        <p:cNvPr id="1" name=""/>
        <p:cNvGrpSpPr/>
        <p:nvPr/>
      </p:nvGrpSpPr>
      <p:grpSpPr>
        <a:xfrm>
          <a:off x="0" y="0"/>
          <a:ext cx="0" cy="0"/>
          <a:chOff x="0" y="0"/>
          <a:chExt cx="0" cy="0"/>
        </a:xfrm>
      </p:grpSpPr>
      <p:sp>
        <p:nvSpPr>
          <p:cNvPr id="5" name="Rektangel 2"/>
          <p:cNvSpPr/>
          <p:nvPr/>
        </p:nvSpPr>
        <p:spPr>
          <a:xfrm>
            <a:off x="4652963" y="1839913"/>
            <a:ext cx="4049712" cy="43084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6" name="Bildobjekt 3"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4213" y="30368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1"/>
          <p:cNvSpPr>
            <a:spLocks noGrp="1"/>
          </p:cNvSpPr>
          <p:nvPr>
            <p:ph type="ctrTitle"/>
          </p:nvPr>
        </p:nvSpPr>
        <p:spPr bwMode="auto">
          <a:xfrm>
            <a:off x="418240" y="851920"/>
            <a:ext cx="8280000" cy="833120"/>
          </a:xfrm>
          <a:prstGeom prst="rect">
            <a:avLst/>
          </a:prstGeom>
          <a:noFill/>
          <a:extLst/>
        </p:spPr>
        <p:txBody>
          <a:bodyPr wrap="none" lIns="90000" tIns="46800" rIns="90000" bIns="46800"/>
          <a:lstStyle>
            <a:lvl1pPr>
              <a:defRPr cap="all" baseline="0">
                <a:latin typeface="+mj-lt"/>
              </a:defRPr>
            </a:lvl1pPr>
          </a:lstStyle>
          <a:p>
            <a:r>
              <a:rPr lang="sv-SE" smtClean="0"/>
              <a:t>Klicka här för att ändra format</a:t>
            </a:r>
            <a:endParaRPr lang="sv-SE" dirty="0" smtClean="0"/>
          </a:p>
        </p:txBody>
      </p:sp>
      <p:sp>
        <p:nvSpPr>
          <p:cNvPr id="4" name="Underrubrik 2"/>
          <p:cNvSpPr>
            <a:spLocks noGrp="1"/>
          </p:cNvSpPr>
          <p:nvPr>
            <p:ph type="subTitle" idx="1"/>
          </p:nvPr>
        </p:nvSpPr>
        <p:spPr>
          <a:xfrm>
            <a:off x="421982" y="1838961"/>
            <a:ext cx="4048418" cy="4307840"/>
          </a:xfrm>
          <a:prstGeom prst="rect">
            <a:avLst/>
          </a:prstGeom>
        </p:spPr>
        <p:txBody>
          <a:bodyPr>
            <a:normAutofit/>
          </a:bodyPr>
          <a:lstStyle>
            <a:lvl1pPr marL="342900" indent="-342900" algn="l">
              <a:buFont typeface="Arial" pitchFamily="34" charset="0"/>
              <a:buChar char="•"/>
              <a:defRPr sz="2400" baseline="0">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208487367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5"/>
          <p:cNvSpPr>
            <a:spLocks noGrp="1"/>
          </p:cNvSpPr>
          <p:nvPr>
            <p:ph type="sldNum" sz="quarter" idx="10"/>
          </p:nvPr>
        </p:nvSpPr>
        <p:spPr/>
        <p:txBody>
          <a:bodyPr/>
          <a:lstStyle>
            <a:lvl1pPr>
              <a:defRPr/>
            </a:lvl1pPr>
          </a:lstStyle>
          <a:p>
            <a:pPr>
              <a:defRPr/>
            </a:pPr>
            <a:fld id="{16D77682-B67A-429F-941D-5A120683AB4B}" type="slidenum">
              <a:rPr lang="sv-SE"/>
              <a:pPr>
                <a:defRPr/>
              </a:pPr>
              <a:t>‹#›</a:t>
            </a:fld>
            <a:endParaRPr lang="sv-SE"/>
          </a:p>
        </p:txBody>
      </p:sp>
      <p:sp>
        <p:nvSpPr>
          <p:cNvPr id="3" name="Platshållare för datum 3"/>
          <p:cNvSpPr>
            <a:spLocks noGrp="1"/>
          </p:cNvSpPr>
          <p:nvPr>
            <p:ph type="dt" sz="half" idx="11"/>
          </p:nvPr>
        </p:nvSpPr>
        <p:spPr/>
        <p:txBody>
          <a:bodyPr/>
          <a:lstStyle>
            <a:lvl1pPr>
              <a:defRPr/>
            </a:lvl1pPr>
          </a:lstStyle>
          <a:p>
            <a:pPr>
              <a:defRPr/>
            </a:pPr>
            <a:fld id="{3263AE17-1346-4384-9860-FCD968AE4898}" type="datetime1">
              <a:rPr lang="sv-SE" smtClean="0"/>
              <a:t>2015-11-16</a:t>
            </a:fld>
            <a:endParaRPr lang="sv-SE"/>
          </a:p>
        </p:txBody>
      </p:sp>
      <p:sp>
        <p:nvSpPr>
          <p:cNvPr id="4"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247207155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67544" y="836712"/>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5"/>
          <p:cNvSpPr>
            <a:spLocks noGrp="1"/>
          </p:cNvSpPr>
          <p:nvPr>
            <p:ph type="sldNum" sz="quarter" idx="10"/>
          </p:nvPr>
        </p:nvSpPr>
        <p:spPr/>
        <p:txBody>
          <a:bodyPr/>
          <a:lstStyle>
            <a:lvl1pPr>
              <a:defRPr/>
            </a:lvl1pPr>
          </a:lstStyle>
          <a:p>
            <a:pPr>
              <a:defRPr/>
            </a:pPr>
            <a:fld id="{791835C5-4D54-4A20-A4E7-7DDC352CBD38}" type="slidenum">
              <a:rPr lang="sv-SE"/>
              <a:pPr>
                <a:defRPr/>
              </a:pPr>
              <a:t>‹#›</a:t>
            </a:fld>
            <a:endParaRPr lang="sv-SE"/>
          </a:p>
        </p:txBody>
      </p:sp>
      <p:sp>
        <p:nvSpPr>
          <p:cNvPr id="6" name="Platshållare för datum 3"/>
          <p:cNvSpPr>
            <a:spLocks noGrp="1"/>
          </p:cNvSpPr>
          <p:nvPr>
            <p:ph type="dt" sz="half" idx="11"/>
          </p:nvPr>
        </p:nvSpPr>
        <p:spPr/>
        <p:txBody>
          <a:bodyPr/>
          <a:lstStyle>
            <a:lvl1pPr>
              <a:defRPr/>
            </a:lvl1pPr>
          </a:lstStyle>
          <a:p>
            <a:pPr>
              <a:defRPr/>
            </a:pPr>
            <a:fld id="{926412B3-5F3F-4894-A912-889528517803}" type="datetime1">
              <a:rPr lang="sv-SE" smtClean="0"/>
              <a:t>2015-11-16</a:t>
            </a:fld>
            <a:endParaRPr lang="sv-SE"/>
          </a:p>
        </p:txBody>
      </p:sp>
      <p:sp>
        <p:nvSpPr>
          <p:cNvPr id="7"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180485165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836711"/>
            <a:ext cx="5486400" cy="38908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5"/>
          <p:cNvSpPr>
            <a:spLocks noGrp="1"/>
          </p:cNvSpPr>
          <p:nvPr>
            <p:ph type="sldNum" sz="quarter" idx="10"/>
          </p:nvPr>
        </p:nvSpPr>
        <p:spPr/>
        <p:txBody>
          <a:bodyPr/>
          <a:lstStyle>
            <a:lvl1pPr>
              <a:defRPr/>
            </a:lvl1pPr>
          </a:lstStyle>
          <a:p>
            <a:pPr>
              <a:defRPr/>
            </a:pPr>
            <a:fld id="{3874A772-B581-4703-957C-3D32B0DBBB0B}" type="slidenum">
              <a:rPr lang="sv-SE"/>
              <a:pPr>
                <a:defRPr/>
              </a:pPr>
              <a:t>‹#›</a:t>
            </a:fld>
            <a:endParaRPr lang="sv-SE"/>
          </a:p>
        </p:txBody>
      </p:sp>
      <p:sp>
        <p:nvSpPr>
          <p:cNvPr id="6" name="Platshållare för datum 3"/>
          <p:cNvSpPr>
            <a:spLocks noGrp="1"/>
          </p:cNvSpPr>
          <p:nvPr>
            <p:ph type="dt" sz="half" idx="11"/>
          </p:nvPr>
        </p:nvSpPr>
        <p:spPr/>
        <p:txBody>
          <a:bodyPr/>
          <a:lstStyle>
            <a:lvl1pPr>
              <a:defRPr/>
            </a:lvl1pPr>
          </a:lstStyle>
          <a:p>
            <a:pPr>
              <a:defRPr/>
            </a:pPr>
            <a:fld id="{A2B7ECF9-E708-4971-9E3A-93122139AFB2}" type="datetime1">
              <a:rPr lang="sv-SE" smtClean="0"/>
              <a:t>2015-11-16</a:t>
            </a:fld>
            <a:endParaRPr lang="sv-SE"/>
          </a:p>
        </p:txBody>
      </p:sp>
      <p:sp>
        <p:nvSpPr>
          <p:cNvPr id="7"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90195548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Mallsida hel bild">
    <p:spTree>
      <p:nvGrpSpPr>
        <p:cNvPr id="1" name=""/>
        <p:cNvGrpSpPr/>
        <p:nvPr/>
      </p:nvGrpSpPr>
      <p:grpSpPr>
        <a:xfrm>
          <a:off x="0" y="0"/>
          <a:ext cx="0" cy="0"/>
          <a:chOff x="0" y="0"/>
          <a:chExt cx="0" cy="0"/>
        </a:xfrm>
      </p:grpSpPr>
      <p:sp>
        <p:nvSpPr>
          <p:cNvPr id="2" name="Rektangel 2"/>
          <p:cNvSpPr/>
          <p:nvPr/>
        </p:nvSpPr>
        <p:spPr>
          <a:xfrm>
            <a:off x="0" y="619125"/>
            <a:ext cx="9147175" cy="56229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3" name="Bildobjekt 5"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2436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75509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Mallsida 2 bilder">
    <p:spTree>
      <p:nvGrpSpPr>
        <p:cNvPr id="1" name=""/>
        <p:cNvGrpSpPr/>
        <p:nvPr/>
      </p:nvGrpSpPr>
      <p:grpSpPr>
        <a:xfrm>
          <a:off x="0" y="0"/>
          <a:ext cx="0" cy="0"/>
          <a:chOff x="0" y="0"/>
          <a:chExt cx="0" cy="0"/>
        </a:xfrm>
      </p:grpSpPr>
      <p:sp>
        <p:nvSpPr>
          <p:cNvPr id="2" name="Rektangel 2"/>
          <p:cNvSpPr/>
          <p:nvPr/>
        </p:nvSpPr>
        <p:spPr>
          <a:xfrm>
            <a:off x="4714875" y="623888"/>
            <a:ext cx="4429125"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sp>
        <p:nvSpPr>
          <p:cNvPr id="3" name="Rektangel 4"/>
          <p:cNvSpPr/>
          <p:nvPr/>
        </p:nvSpPr>
        <p:spPr>
          <a:xfrm>
            <a:off x="0" y="623888"/>
            <a:ext cx="4429125"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4" name="Bildobjekt 13"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7263" y="2436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5"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2436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65044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Mallsida 4 bilder">
    <p:spTree>
      <p:nvGrpSpPr>
        <p:cNvPr id="1" name=""/>
        <p:cNvGrpSpPr/>
        <p:nvPr/>
      </p:nvGrpSpPr>
      <p:grpSpPr>
        <a:xfrm>
          <a:off x="0" y="0"/>
          <a:ext cx="0" cy="0"/>
          <a:chOff x="0" y="0"/>
          <a:chExt cx="0" cy="0"/>
        </a:xfrm>
      </p:grpSpPr>
      <p:sp>
        <p:nvSpPr>
          <p:cNvPr id="2" name="Rektangel 6"/>
          <p:cNvSpPr/>
          <p:nvPr/>
        </p:nvSpPr>
        <p:spPr>
          <a:xfrm>
            <a:off x="1588" y="619125"/>
            <a:ext cx="4337050" cy="262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3"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9604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6"/>
          <p:cNvSpPr/>
          <p:nvPr/>
        </p:nvSpPr>
        <p:spPr>
          <a:xfrm>
            <a:off x="4810125" y="619125"/>
            <a:ext cx="4337050" cy="262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5"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9604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6"/>
          <p:cNvSpPr/>
          <p:nvPr/>
        </p:nvSpPr>
        <p:spPr>
          <a:xfrm>
            <a:off x="1588" y="3617913"/>
            <a:ext cx="4338637" cy="2624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7"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40179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6"/>
          <p:cNvSpPr/>
          <p:nvPr/>
        </p:nvSpPr>
        <p:spPr>
          <a:xfrm>
            <a:off x="4810125" y="3617913"/>
            <a:ext cx="4337050" cy="2624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9"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40179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82822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5"/>
          <p:cNvSpPr>
            <a:spLocks noGrp="1"/>
          </p:cNvSpPr>
          <p:nvPr>
            <p:ph type="sldNum" sz="quarter" idx="10"/>
          </p:nvPr>
        </p:nvSpPr>
        <p:spPr/>
        <p:txBody>
          <a:bodyPr/>
          <a:lstStyle>
            <a:lvl1pPr>
              <a:defRPr/>
            </a:lvl1pPr>
          </a:lstStyle>
          <a:p>
            <a:pPr>
              <a:defRPr/>
            </a:pPr>
            <a:fld id="{8EA71B92-0D14-41D2-8D5E-94325C6E34DA}"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BB458C13-AFEE-4FFD-9FEC-6664D073AFF6}"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93658342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836712"/>
            <a:ext cx="2057400" cy="5289451"/>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836712"/>
            <a:ext cx="6019800" cy="528945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5"/>
          <p:cNvSpPr>
            <a:spLocks noGrp="1"/>
          </p:cNvSpPr>
          <p:nvPr>
            <p:ph type="sldNum" sz="quarter" idx="10"/>
          </p:nvPr>
        </p:nvSpPr>
        <p:spPr/>
        <p:txBody>
          <a:bodyPr/>
          <a:lstStyle>
            <a:lvl1pPr>
              <a:defRPr/>
            </a:lvl1pPr>
          </a:lstStyle>
          <a:p>
            <a:pPr>
              <a:defRPr/>
            </a:pPr>
            <a:fld id="{C6963239-6BB6-4D76-9445-12FF49F4EC3A}"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6CE79461-6811-4289-952F-1EDB4AB6ED6E}"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2382448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F1F7261-A739-4207-A5B7-2E53B2FEAB5A}"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742770885"/>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sv-SE" smtClean="0"/>
              <a:t>Klicka här för att ändra format</a:t>
            </a:r>
            <a:endParaRPr lang="sv-SE"/>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2840293136"/>
      </p:ext>
    </p:extLst>
  </p:cSld>
  <p:clrMapOvr>
    <a:masterClrMapping/>
  </p:clrMapOvr>
  <p:transition spd="med"/>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710501402"/>
      </p:ext>
    </p:extLst>
  </p:cSld>
  <p:clrMapOvr>
    <a:masterClrMapping/>
  </p:clrMapOvr>
  <p:transition spd="med"/>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12" b="1" cap="all"/>
            </a:lvl1pPr>
          </a:lstStyle>
          <a:p>
            <a:r>
              <a:rPr lang="sv-SE" smtClean="0"/>
              <a:t>Klicka här för att ändra format</a:t>
            </a:r>
            <a:endParaRPr lang="sv-SE"/>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sv-SE" smtClean="0"/>
              <a:t>Klicka här för att ändra format på bakgrundstexten</a:t>
            </a:r>
          </a:p>
        </p:txBody>
      </p:sp>
    </p:spTree>
    <p:extLst>
      <p:ext uri="{BB962C8B-B14F-4D97-AF65-F5344CB8AC3E}">
        <p14:creationId xmlns:p14="http://schemas.microsoft.com/office/powerpoint/2010/main" val="3287092161"/>
      </p:ext>
    </p:extLst>
  </p:cSld>
  <p:clrMapOvr>
    <a:masterClrMapping/>
  </p:clrMapOvr>
  <p:transition spd="med"/>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Content Placeholder 2"/>
          <p:cNvSpPr>
            <a:spLocks noGrp="1"/>
          </p:cNvSpPr>
          <p:nvPr>
            <p:ph sz="half" idx="1"/>
          </p:nvPr>
        </p:nvSpPr>
        <p:spPr>
          <a:xfrm>
            <a:off x="714375" y="2920008"/>
            <a:ext cx="3884414" cy="259853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Content Placeholder 3"/>
          <p:cNvSpPr>
            <a:spLocks noGrp="1"/>
          </p:cNvSpPr>
          <p:nvPr>
            <p:ph sz="half" idx="2"/>
          </p:nvPr>
        </p:nvSpPr>
        <p:spPr>
          <a:xfrm>
            <a:off x="4705945" y="2920008"/>
            <a:ext cx="3884414" cy="259853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784852376"/>
      </p:ext>
    </p:extLst>
  </p:cSld>
  <p:clrMapOvr>
    <a:masterClrMapping/>
  </p:clrMapOvr>
  <p:transition spd="med"/>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sv-SE" smtClean="0"/>
              <a:t>Klicka här för att ändra format</a:t>
            </a:r>
            <a:endParaRPr lang="sv-SE"/>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046518682"/>
      </p:ext>
    </p:extLst>
  </p:cSld>
  <p:clrMapOvr>
    <a:masterClrMapping/>
  </p:clrMapOvr>
  <p:transition spd="med"/>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1634351419"/>
      </p:ext>
    </p:extLst>
  </p:cSld>
  <p:clrMapOvr>
    <a:masterClrMapping/>
  </p:clrMapOvr>
  <p:transition spd="med"/>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525250"/>
      </p:ext>
    </p:extLst>
  </p:cSld>
  <p:clrMapOvr>
    <a:masterClrMapping/>
  </p:clrMapOvr>
  <p:transition spd="med"/>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6" b="1"/>
            </a:lvl1pPr>
          </a:lstStyle>
          <a:p>
            <a:r>
              <a:rPr lang="sv-SE" smtClean="0"/>
              <a:t>Klicka här för att ändra format</a:t>
            </a:r>
            <a:endParaRPr lang="sv-SE"/>
          </a:p>
        </p:txBody>
      </p:sp>
      <p:sp>
        <p:nvSpPr>
          <p:cNvPr id="3" name="Content Placeholder 2"/>
          <p:cNvSpPr>
            <a:spLocks noGrp="1"/>
          </p:cNvSpPr>
          <p:nvPr>
            <p:ph idx="1"/>
          </p:nvPr>
        </p:nvSpPr>
        <p:spPr>
          <a:xfrm>
            <a:off x="3575224" y="273472"/>
            <a:ext cx="5111130"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Text Placeholder 3"/>
          <p:cNvSpPr>
            <a:spLocks noGrp="1"/>
          </p:cNvSpPr>
          <p:nvPr>
            <p:ph type="body" sz="half" idx="2"/>
          </p:nvPr>
        </p:nvSpPr>
        <p:spPr>
          <a:xfrm>
            <a:off x="457647" y="1435448"/>
            <a:ext cx="3008189"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sv-SE" smtClean="0"/>
              <a:t>Klicka här för att ändra format på bakgrundstexten</a:t>
            </a:r>
          </a:p>
        </p:txBody>
      </p:sp>
    </p:spTree>
    <p:extLst>
      <p:ext uri="{BB962C8B-B14F-4D97-AF65-F5344CB8AC3E}">
        <p14:creationId xmlns:p14="http://schemas.microsoft.com/office/powerpoint/2010/main" val="3489395746"/>
      </p:ext>
    </p:extLst>
  </p:cSld>
  <p:clrMapOvr>
    <a:masterClrMapping/>
  </p:clrMapOvr>
  <p:transition spd="med"/>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6" b="1"/>
            </a:lvl1pPr>
          </a:lstStyle>
          <a:p>
            <a:r>
              <a:rPr lang="sv-SE" smtClean="0"/>
              <a:t>Klicka här för att ändra format</a:t>
            </a:r>
            <a:endParaRPr lang="sv-SE"/>
          </a:p>
        </p:txBody>
      </p:sp>
      <p:sp>
        <p:nvSpPr>
          <p:cNvPr id="3" name="Picture Placeholder 2"/>
          <p:cNvSpPr>
            <a:spLocks noGrp="1"/>
          </p:cNvSpPr>
          <p:nvPr>
            <p:ph type="pic" idx="1"/>
          </p:nvPr>
        </p:nvSpPr>
        <p:spPr>
          <a:xfrm>
            <a:off x="1792635" y="612800"/>
            <a:ext cx="5486177"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r>
              <a:rPr lang="sv-SE" noProof="0" smtClean="0">
                <a:sym typeface="Calibri" charset="0"/>
              </a:rPr>
              <a:t>Klicka på ikonen för att lägga till en bild</a:t>
            </a: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sv-SE" smtClean="0"/>
              <a:t>Klicka här för att ändra format på bakgrundstexten</a:t>
            </a:r>
          </a:p>
        </p:txBody>
      </p:sp>
    </p:spTree>
    <p:extLst>
      <p:ext uri="{BB962C8B-B14F-4D97-AF65-F5344CB8AC3E}">
        <p14:creationId xmlns:p14="http://schemas.microsoft.com/office/powerpoint/2010/main" val="2732286644"/>
      </p:ext>
    </p:extLst>
  </p:cSld>
  <p:clrMapOvr>
    <a:masterClrMapping/>
  </p:clrMapOvr>
  <p:transition spd="med"/>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56060250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836712"/>
            <a:ext cx="2057400" cy="5289451"/>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836712"/>
            <a:ext cx="6019800" cy="528945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2377FDC-F847-4F5C-90DE-2C01B4AF571C}"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4131188392"/>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363" y="973336"/>
            <a:ext cx="1968996" cy="4545211"/>
          </a:xfrm>
        </p:spPr>
        <p:txBody>
          <a:bodyPr vert="eaVert"/>
          <a:lstStyle/>
          <a:p>
            <a:r>
              <a:rPr lang="sv-SE" smtClean="0"/>
              <a:t>Klicka här för att ändra format</a:t>
            </a:r>
            <a:endParaRPr lang="sv-SE"/>
          </a:p>
        </p:txBody>
      </p:sp>
      <p:sp>
        <p:nvSpPr>
          <p:cNvPr id="3" name="Vertical Text Placeholder 2"/>
          <p:cNvSpPr>
            <a:spLocks noGrp="1"/>
          </p:cNvSpPr>
          <p:nvPr>
            <p:ph type="body" orient="vert" idx="1"/>
          </p:nvPr>
        </p:nvSpPr>
        <p:spPr>
          <a:xfrm>
            <a:off x="714375" y="973336"/>
            <a:ext cx="5799832" cy="454521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73958874"/>
      </p:ext>
    </p:extLst>
  </p:cSld>
  <p:clrMapOvr>
    <a:masterClrMapping/>
  </p:clrMapOvr>
  <p:transition spd="med"/>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sv-SE" smtClean="0"/>
              <a:t>Klicka här för att ändra format</a:t>
            </a:r>
            <a:endParaRPr lang="sv-SE"/>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1252881975"/>
      </p:ext>
    </p:extLst>
  </p:cSld>
  <p:clrMapOvr>
    <a:masterClrMapping/>
  </p:clrMapOvr>
  <p:transition spd="med"/>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485205860"/>
      </p:ext>
    </p:extLst>
  </p:cSld>
  <p:clrMapOvr>
    <a:masterClrMapping/>
  </p:clrMapOvr>
  <p:transition spd="med"/>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lstStyle>
            <a:lvl1pPr algn="l">
              <a:defRPr sz="2812" b="1" cap="all"/>
            </a:lvl1pPr>
          </a:lstStyle>
          <a:p>
            <a:r>
              <a:rPr lang="sv-SE" smtClean="0"/>
              <a:t>Klicka här för att ändra format</a:t>
            </a:r>
            <a:endParaRPr lang="sv-SE"/>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sv-SE" smtClean="0"/>
              <a:t>Klicka här för att ändra format på bakgrundstexten</a:t>
            </a:r>
          </a:p>
        </p:txBody>
      </p:sp>
    </p:spTree>
    <p:extLst>
      <p:ext uri="{BB962C8B-B14F-4D97-AF65-F5344CB8AC3E}">
        <p14:creationId xmlns:p14="http://schemas.microsoft.com/office/powerpoint/2010/main" val="424548697"/>
      </p:ext>
    </p:extLst>
  </p:cSld>
  <p:clrMapOvr>
    <a:masterClrMapping/>
  </p:clrMapOvr>
  <p:transition spd="med"/>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Content Placeholder 2"/>
          <p:cNvSpPr>
            <a:spLocks noGrp="1"/>
          </p:cNvSpPr>
          <p:nvPr>
            <p:ph sz="half" idx="1"/>
          </p:nvPr>
        </p:nvSpPr>
        <p:spPr>
          <a:xfrm>
            <a:off x="553641" y="1544836"/>
            <a:ext cx="3964781" cy="3768328"/>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Content Placeholder 3"/>
          <p:cNvSpPr>
            <a:spLocks noGrp="1"/>
          </p:cNvSpPr>
          <p:nvPr>
            <p:ph sz="half" idx="2"/>
          </p:nvPr>
        </p:nvSpPr>
        <p:spPr>
          <a:xfrm>
            <a:off x="4625578" y="1544836"/>
            <a:ext cx="3964781" cy="3768328"/>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447563713"/>
      </p:ext>
    </p:extLst>
  </p:cSld>
  <p:clrMapOvr>
    <a:masterClrMapping/>
  </p:clrMapOvr>
  <p:transition spd="med"/>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sv-SE" smtClean="0"/>
              <a:t>Klicka här för att ändra format</a:t>
            </a:r>
            <a:endParaRPr lang="sv-SE"/>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589728257"/>
      </p:ext>
    </p:extLst>
  </p:cSld>
  <p:clrMapOvr>
    <a:masterClrMapping/>
  </p:clrMapOvr>
  <p:transition spd="med"/>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972104008"/>
      </p:ext>
    </p:extLst>
  </p:cSld>
  <p:clrMapOvr>
    <a:masterClrMapping/>
  </p:clrMapOvr>
  <p:transition spd="med"/>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975943"/>
      </p:ext>
    </p:extLst>
  </p:cSld>
  <p:clrMapOvr>
    <a:masterClrMapping/>
  </p:clrMapOvr>
  <p:transition spd="med"/>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6" b="1"/>
            </a:lvl1pPr>
          </a:lstStyle>
          <a:p>
            <a:r>
              <a:rPr lang="sv-SE" smtClean="0"/>
              <a:t>Klicka här för att ändra format</a:t>
            </a:r>
            <a:endParaRPr lang="sv-SE"/>
          </a:p>
        </p:txBody>
      </p:sp>
      <p:sp>
        <p:nvSpPr>
          <p:cNvPr id="3" name="Content Placeholder 2"/>
          <p:cNvSpPr>
            <a:spLocks noGrp="1"/>
          </p:cNvSpPr>
          <p:nvPr>
            <p:ph idx="1"/>
          </p:nvPr>
        </p:nvSpPr>
        <p:spPr>
          <a:xfrm>
            <a:off x="3575224" y="273472"/>
            <a:ext cx="5111130"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Text Placeholder 3"/>
          <p:cNvSpPr>
            <a:spLocks noGrp="1"/>
          </p:cNvSpPr>
          <p:nvPr>
            <p:ph type="body" sz="half" idx="2"/>
          </p:nvPr>
        </p:nvSpPr>
        <p:spPr>
          <a:xfrm>
            <a:off x="457647" y="1435448"/>
            <a:ext cx="3008189"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sv-SE" smtClean="0"/>
              <a:t>Klicka här för att ändra format på bakgrundstexten</a:t>
            </a:r>
          </a:p>
        </p:txBody>
      </p:sp>
    </p:spTree>
    <p:extLst>
      <p:ext uri="{BB962C8B-B14F-4D97-AF65-F5344CB8AC3E}">
        <p14:creationId xmlns:p14="http://schemas.microsoft.com/office/powerpoint/2010/main" val="1216445322"/>
      </p:ext>
    </p:extLst>
  </p:cSld>
  <p:clrMapOvr>
    <a:masterClrMapping/>
  </p:clrMapOvr>
  <p:transition spd="med"/>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6" b="1"/>
            </a:lvl1pPr>
          </a:lstStyle>
          <a:p>
            <a:r>
              <a:rPr lang="sv-SE" smtClean="0"/>
              <a:t>Klicka här för att ändra format</a:t>
            </a:r>
            <a:endParaRPr lang="sv-SE"/>
          </a:p>
        </p:txBody>
      </p:sp>
      <p:sp>
        <p:nvSpPr>
          <p:cNvPr id="3" name="Picture Placeholder 2"/>
          <p:cNvSpPr>
            <a:spLocks noGrp="1"/>
          </p:cNvSpPr>
          <p:nvPr>
            <p:ph type="pic" idx="1"/>
          </p:nvPr>
        </p:nvSpPr>
        <p:spPr>
          <a:xfrm>
            <a:off x="1792635" y="612800"/>
            <a:ext cx="5486177"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r>
              <a:rPr lang="sv-SE" noProof="0" smtClean="0">
                <a:sym typeface="Calibri" charset="0"/>
              </a:rPr>
              <a:t>Klicka på ikonen för att lägga till en bild</a:t>
            </a: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sv-SE" smtClean="0"/>
              <a:t>Klicka här för att ändra format på bakgrundstexten</a:t>
            </a:r>
          </a:p>
        </p:txBody>
      </p:sp>
    </p:spTree>
    <p:extLst>
      <p:ext uri="{BB962C8B-B14F-4D97-AF65-F5344CB8AC3E}">
        <p14:creationId xmlns:p14="http://schemas.microsoft.com/office/powerpoint/2010/main" val="322818736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65536FBF-1071-4108-B156-E245B4D098DE}" type="datetime1">
              <a:rPr lang="sv-SE" smtClean="0"/>
              <a:t>2015-11-16</a:t>
            </a:fld>
            <a:endParaRPr lang="en-US"/>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20693540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877649232"/>
      </p:ext>
    </p:extLst>
  </p:cSld>
  <p:clrMapOvr>
    <a:masterClrMapping/>
  </p:clrMapOvr>
  <p:transition spd="med"/>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180" y="383976"/>
            <a:ext cx="2009180" cy="4929188"/>
          </a:xfrm>
        </p:spPr>
        <p:txBody>
          <a:bodyPr vert="eaVert"/>
          <a:lstStyle/>
          <a:p>
            <a:r>
              <a:rPr lang="sv-SE" smtClean="0"/>
              <a:t>Klicka här för att ändra format</a:t>
            </a:r>
            <a:endParaRPr lang="sv-SE"/>
          </a:p>
        </p:txBody>
      </p:sp>
      <p:sp>
        <p:nvSpPr>
          <p:cNvPr id="3" name="Vertical Text Placeholder 2"/>
          <p:cNvSpPr>
            <a:spLocks noGrp="1"/>
          </p:cNvSpPr>
          <p:nvPr>
            <p:ph type="body" orient="vert" idx="1"/>
          </p:nvPr>
        </p:nvSpPr>
        <p:spPr>
          <a:xfrm>
            <a:off x="553641" y="383976"/>
            <a:ext cx="5920383" cy="49291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297952542"/>
      </p:ext>
    </p:extLst>
  </p:cSld>
  <p:clrMapOvr>
    <a:masterClrMapping/>
  </p:clrMapOvr>
  <p:transition spd="med"/>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sv-SE" smtClean="0"/>
              <a:t>Klicka här för att ändra format</a:t>
            </a:r>
            <a:endParaRPr lang="sv-SE"/>
          </a:p>
        </p:txBody>
      </p:sp>
      <p:sp>
        <p:nvSpPr>
          <p:cNvPr id="3" name="Subtitle 2"/>
          <p:cNvSpPr>
            <a:spLocks noGrp="1"/>
          </p:cNvSpPr>
          <p:nvPr>
            <p:ph type="subTitle" idx="1"/>
          </p:nvPr>
        </p:nvSpPr>
        <p:spPr>
          <a:xfrm>
            <a:off x="1371824" y="3886647"/>
            <a:ext cx="6400354" cy="1752451"/>
          </a:xfrm>
          <a:prstGeom prst="rect">
            <a:avLst/>
          </a:prstGeom>
        </p:spPr>
        <p:txBody>
          <a:bodyPr vert="horz"/>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1149605601"/>
      </p:ext>
    </p:extLst>
  </p:cSld>
  <p:clrMapOvr>
    <a:masterClrMapping/>
  </p:clrMapOvr>
  <p:transition spd="med"/>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Content Placeholder 2"/>
          <p:cNvSpPr>
            <a:spLocks noGrp="1"/>
          </p:cNvSpPr>
          <p:nvPr>
            <p:ph idx="1"/>
          </p:nvPr>
        </p:nvSpPr>
        <p:spPr>
          <a:xfrm>
            <a:off x="457647" y="1600647"/>
            <a:ext cx="8228707" cy="4525119"/>
          </a:xfrm>
          <a:prstGeom prst="rect">
            <a:avLst/>
          </a:prstGeom>
        </p:spPr>
        <p:txBody>
          <a:bodyPr vert="horz"/>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335435701"/>
      </p:ext>
    </p:extLst>
  </p:cSld>
  <p:clrMapOvr>
    <a:masterClrMapping/>
  </p:clrMapOvr>
  <p:transition spd="med"/>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lstStyle>
            <a:lvl1pPr algn="l">
              <a:defRPr sz="2812" b="1" cap="all"/>
            </a:lvl1pPr>
          </a:lstStyle>
          <a:p>
            <a:r>
              <a:rPr lang="sv-SE" smtClean="0"/>
              <a:t>Klicka här för att ändra format</a:t>
            </a:r>
            <a:endParaRPr lang="sv-SE"/>
          </a:p>
        </p:txBody>
      </p:sp>
      <p:sp>
        <p:nvSpPr>
          <p:cNvPr id="3" name="Text Placeholder 2"/>
          <p:cNvSpPr>
            <a:spLocks noGrp="1"/>
          </p:cNvSpPr>
          <p:nvPr>
            <p:ph type="body" idx="1"/>
          </p:nvPr>
        </p:nvSpPr>
        <p:spPr>
          <a:xfrm>
            <a:off x="722189" y="2906613"/>
            <a:ext cx="7772176" cy="1500188"/>
          </a:xfrm>
          <a:prstGeom prst="rect">
            <a:avLst/>
          </a:prstGeom>
        </p:spPr>
        <p:txBody>
          <a:bodyPr vert="horz"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sv-SE" smtClean="0"/>
              <a:t>Klicka här för att ändra format på bakgrundstexten</a:t>
            </a:r>
          </a:p>
        </p:txBody>
      </p:sp>
    </p:spTree>
    <p:extLst>
      <p:ext uri="{BB962C8B-B14F-4D97-AF65-F5344CB8AC3E}">
        <p14:creationId xmlns:p14="http://schemas.microsoft.com/office/powerpoint/2010/main" val="4232170667"/>
      </p:ext>
    </p:extLst>
  </p:cSld>
  <p:clrMapOvr>
    <a:masterClrMapping/>
  </p:clrMapOvr>
  <p:transition spd="med"/>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Content Placeholder 2"/>
          <p:cNvSpPr>
            <a:spLocks noGrp="1"/>
          </p:cNvSpPr>
          <p:nvPr>
            <p:ph sz="half" idx="1"/>
          </p:nvPr>
        </p:nvSpPr>
        <p:spPr>
          <a:xfrm>
            <a:off x="457647" y="1600647"/>
            <a:ext cx="4060775" cy="4525119"/>
          </a:xfrm>
          <a:prstGeom prst="rect">
            <a:avLst/>
          </a:prstGeom>
        </p:spPr>
        <p:txBody>
          <a:bodyPr vert="horz"/>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Content Placeholder 3"/>
          <p:cNvSpPr>
            <a:spLocks noGrp="1"/>
          </p:cNvSpPr>
          <p:nvPr>
            <p:ph sz="half" idx="2"/>
          </p:nvPr>
        </p:nvSpPr>
        <p:spPr>
          <a:xfrm>
            <a:off x="4625579" y="1600647"/>
            <a:ext cx="4060775" cy="4525119"/>
          </a:xfrm>
          <a:prstGeom prst="rect">
            <a:avLst/>
          </a:prstGeom>
        </p:spPr>
        <p:txBody>
          <a:bodyPr vert="horz"/>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724034863"/>
      </p:ext>
    </p:extLst>
  </p:cSld>
  <p:clrMapOvr>
    <a:masterClrMapping/>
  </p:clrMapOvr>
  <p:transition spd="med"/>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sv-SE" smtClean="0"/>
              <a:t>Klicka här för att ändra format</a:t>
            </a:r>
            <a:endParaRPr lang="sv-SE"/>
          </a:p>
        </p:txBody>
      </p:sp>
      <p:sp>
        <p:nvSpPr>
          <p:cNvPr id="3" name="Text Placeholder 2"/>
          <p:cNvSpPr>
            <a:spLocks noGrp="1"/>
          </p:cNvSpPr>
          <p:nvPr>
            <p:ph type="body" idx="1"/>
          </p:nvPr>
        </p:nvSpPr>
        <p:spPr>
          <a:xfrm>
            <a:off x="457647" y="1534791"/>
            <a:ext cx="4039568" cy="639589"/>
          </a:xfrm>
          <a:prstGeom prst="rect">
            <a:avLst/>
          </a:prstGeom>
        </p:spPr>
        <p:txBody>
          <a:bodyPr vert="horz"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647" y="2174379"/>
            <a:ext cx="4039568" cy="3951387"/>
          </a:xfrm>
          <a:prstGeom prst="rect">
            <a:avLst/>
          </a:prstGeom>
        </p:spPr>
        <p:txBody>
          <a:bodyPr vert="horz"/>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Text Placeholder 4"/>
          <p:cNvSpPr>
            <a:spLocks noGrp="1"/>
          </p:cNvSpPr>
          <p:nvPr>
            <p:ph type="body" sz="quarter" idx="3"/>
          </p:nvPr>
        </p:nvSpPr>
        <p:spPr>
          <a:xfrm>
            <a:off x="4644555" y="1534791"/>
            <a:ext cx="4041799" cy="639589"/>
          </a:xfrm>
          <a:prstGeom prst="rect">
            <a:avLst/>
          </a:prstGeom>
        </p:spPr>
        <p:txBody>
          <a:bodyPr vert="horz"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4555" y="2174379"/>
            <a:ext cx="4041799" cy="3951387"/>
          </a:xfrm>
          <a:prstGeom prst="rect">
            <a:avLst/>
          </a:prstGeom>
        </p:spPr>
        <p:txBody>
          <a:bodyPr vert="horz"/>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380350628"/>
      </p:ext>
    </p:extLst>
  </p:cSld>
  <p:clrMapOvr>
    <a:masterClrMapping/>
  </p:clrMapOvr>
  <p:transition spd="med"/>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795658162"/>
      </p:ext>
    </p:extLst>
  </p:cSld>
  <p:clrMapOvr>
    <a:masterClrMapping/>
  </p:clrMapOvr>
  <p:transition spd="med"/>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011555"/>
      </p:ext>
    </p:extLst>
  </p:cSld>
  <p:clrMapOvr>
    <a:masterClrMapping/>
  </p:clrMapOvr>
  <p:transition spd="med"/>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6" b="1"/>
            </a:lvl1pPr>
          </a:lstStyle>
          <a:p>
            <a:r>
              <a:rPr lang="sv-SE" smtClean="0"/>
              <a:t>Klicka här för att ändra format</a:t>
            </a:r>
            <a:endParaRPr lang="sv-SE"/>
          </a:p>
        </p:txBody>
      </p:sp>
      <p:sp>
        <p:nvSpPr>
          <p:cNvPr id="3" name="Content Placeholder 2"/>
          <p:cNvSpPr>
            <a:spLocks noGrp="1"/>
          </p:cNvSpPr>
          <p:nvPr>
            <p:ph idx="1"/>
          </p:nvPr>
        </p:nvSpPr>
        <p:spPr>
          <a:xfrm>
            <a:off x="3575224" y="273472"/>
            <a:ext cx="5111130" cy="5852294"/>
          </a:xfrm>
          <a:prstGeom prst="rect">
            <a:avLst/>
          </a:prstGeom>
        </p:spPr>
        <p:txBody>
          <a:bodyPr vert="horz"/>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Text Placeholder 3"/>
          <p:cNvSpPr>
            <a:spLocks noGrp="1"/>
          </p:cNvSpPr>
          <p:nvPr>
            <p:ph type="body" sz="half" idx="2"/>
          </p:nvPr>
        </p:nvSpPr>
        <p:spPr>
          <a:xfrm>
            <a:off x="457647" y="1435448"/>
            <a:ext cx="3008189" cy="4690318"/>
          </a:xfrm>
          <a:prstGeom prst="rect">
            <a:avLst/>
          </a:prstGeom>
        </p:spPr>
        <p:txBody>
          <a:bodyPr vert="horz"/>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sv-SE" smtClean="0"/>
              <a:t>Klicka här för att ändra format på bakgrundstexten</a:t>
            </a:r>
          </a:p>
        </p:txBody>
      </p:sp>
    </p:spTree>
    <p:extLst>
      <p:ext uri="{BB962C8B-B14F-4D97-AF65-F5344CB8AC3E}">
        <p14:creationId xmlns:p14="http://schemas.microsoft.com/office/powerpoint/2010/main" val="255694628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48116470-5FF1-4A92-BB49-9D50117AC366}" type="datetime1">
              <a:rPr lang="sv-SE" smtClean="0"/>
              <a:t>2015-11-16</a:t>
            </a:fld>
            <a:endParaRPr lang="en-US"/>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173292389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6" b="1"/>
            </a:lvl1pPr>
          </a:lstStyle>
          <a:p>
            <a:r>
              <a:rPr lang="sv-SE" smtClean="0"/>
              <a:t>Klicka här för att ändra format</a:t>
            </a:r>
            <a:endParaRPr lang="sv-SE"/>
          </a:p>
        </p:txBody>
      </p:sp>
      <p:sp>
        <p:nvSpPr>
          <p:cNvPr id="3" name="Picture Placeholder 2"/>
          <p:cNvSpPr>
            <a:spLocks noGrp="1"/>
          </p:cNvSpPr>
          <p:nvPr>
            <p:ph type="pic" idx="1"/>
          </p:nvPr>
        </p:nvSpPr>
        <p:spPr>
          <a:xfrm>
            <a:off x="1792635" y="612800"/>
            <a:ext cx="5486177" cy="4114354"/>
          </a:xfrm>
          <a:prstGeom prst="rect">
            <a:avLst/>
          </a:prstGeom>
        </p:spPr>
        <p:txBody>
          <a:bodyPr vert="horz"/>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r>
              <a:rPr lang="sv-SE" noProof="0" smtClean="0">
                <a:sym typeface="Calibri" charset="0"/>
              </a:rPr>
              <a:t>Klicka på ikonen för att lägga till en bild</a:t>
            </a:r>
          </a:p>
        </p:txBody>
      </p:sp>
      <p:sp>
        <p:nvSpPr>
          <p:cNvPr id="4" name="Text Placeholder 3"/>
          <p:cNvSpPr>
            <a:spLocks noGrp="1"/>
          </p:cNvSpPr>
          <p:nvPr>
            <p:ph type="body" sz="half" idx="2"/>
          </p:nvPr>
        </p:nvSpPr>
        <p:spPr>
          <a:xfrm>
            <a:off x="1792635" y="5367859"/>
            <a:ext cx="5486177" cy="804788"/>
          </a:xfrm>
          <a:prstGeom prst="rect">
            <a:avLst/>
          </a:prstGeom>
        </p:spPr>
        <p:txBody>
          <a:bodyPr vert="horz"/>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sv-SE" smtClean="0"/>
              <a:t>Klicka här för att ändra format på bakgrundstexten</a:t>
            </a:r>
          </a:p>
        </p:txBody>
      </p:sp>
    </p:spTree>
    <p:extLst>
      <p:ext uri="{BB962C8B-B14F-4D97-AF65-F5344CB8AC3E}">
        <p14:creationId xmlns:p14="http://schemas.microsoft.com/office/powerpoint/2010/main" val="2369787547"/>
      </p:ext>
    </p:extLst>
  </p:cSld>
  <p:clrMapOvr>
    <a:masterClrMapping/>
  </p:clrMapOvr>
  <p:transition spd="med"/>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769217128"/>
      </p:ext>
    </p:extLst>
  </p:cSld>
  <p:clrMapOvr>
    <a:masterClrMapping/>
  </p:clrMapOvr>
  <p:transition spd="med"/>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600647"/>
            <a:ext cx="2057176" cy="4525119"/>
          </a:xfrm>
        </p:spPr>
        <p:txBody>
          <a:bodyPr vert="eaVert"/>
          <a:lstStyle/>
          <a:p>
            <a:r>
              <a:rPr lang="sv-SE" smtClean="0"/>
              <a:t>Klicka här för att ändra format</a:t>
            </a:r>
            <a:endParaRPr lang="sv-SE"/>
          </a:p>
        </p:txBody>
      </p:sp>
      <p:sp>
        <p:nvSpPr>
          <p:cNvPr id="3" name="Vertical Text Placeholder 2"/>
          <p:cNvSpPr>
            <a:spLocks noGrp="1"/>
          </p:cNvSpPr>
          <p:nvPr>
            <p:ph type="body" orient="vert" idx="1"/>
          </p:nvPr>
        </p:nvSpPr>
        <p:spPr>
          <a:xfrm>
            <a:off x="457647" y="1600647"/>
            <a:ext cx="6064374" cy="4525119"/>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436758897"/>
      </p:ext>
    </p:extLst>
  </p:cSld>
  <p:clrMapOvr>
    <a:masterClrMapping/>
  </p:clrMapOvr>
  <p:transition spd="med"/>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a:lstStyle/>
          <a:p>
            <a:r>
              <a:rPr lang="sv-SE" smtClean="0"/>
              <a:t>Klicka här för att ändra format</a:t>
            </a:r>
            <a:endParaRPr lang="sv-SE"/>
          </a:p>
        </p:txBody>
      </p:sp>
      <p:sp>
        <p:nvSpPr>
          <p:cNvPr id="3" name="Subtitle 2"/>
          <p:cNvSpPr>
            <a:spLocks noGrp="1"/>
          </p:cNvSpPr>
          <p:nvPr>
            <p:ph type="subTitle" idx="1"/>
          </p:nvPr>
        </p:nvSpPr>
        <p:spPr>
          <a:xfrm>
            <a:off x="1371824" y="3886647"/>
            <a:ext cx="6400354" cy="1752451"/>
          </a:xfrm>
          <a:prstGeom prst="rect">
            <a:avLst/>
          </a:prstGeom>
        </p:spPr>
        <p:txBody>
          <a:bodyPr vert="horz"/>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3816303733"/>
      </p:ext>
    </p:extLst>
  </p:cSld>
  <p:clrMapOvr>
    <a:masterClrMapping/>
  </p:clrMapOvr>
  <p:transition spd="med"/>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a:lstStyle/>
          <a:p>
            <a:r>
              <a:rPr lang="sv-SE" smtClean="0"/>
              <a:t>Klicka här för att ändra format</a:t>
            </a:r>
            <a:endParaRPr lang="sv-SE"/>
          </a:p>
        </p:txBody>
      </p:sp>
      <p:sp>
        <p:nvSpPr>
          <p:cNvPr id="3" name="Content Placeholder 2"/>
          <p:cNvSpPr>
            <a:spLocks noGrp="1"/>
          </p:cNvSpPr>
          <p:nvPr>
            <p:ph idx="1"/>
          </p:nvPr>
        </p:nvSpPr>
        <p:spPr>
          <a:xfrm>
            <a:off x="457647" y="1600647"/>
            <a:ext cx="8228707" cy="4525119"/>
          </a:xfrm>
          <a:prstGeom prst="rect">
            <a:avLst/>
          </a:prstGeom>
        </p:spPr>
        <p:txBody>
          <a:bodyPr vert="horz"/>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37519230"/>
      </p:ext>
    </p:extLst>
  </p:cSld>
  <p:clrMapOvr>
    <a:masterClrMapping/>
  </p:clrMapOvr>
  <p:transition spd="med"/>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a:prstGeom prst="rect">
            <a:avLst/>
          </a:prstGeom>
        </p:spPr>
        <p:txBody>
          <a:bodyPr vert="horz" anchor="t"/>
          <a:lstStyle>
            <a:lvl1pPr algn="l">
              <a:defRPr sz="2812" b="1" cap="all"/>
            </a:lvl1pPr>
          </a:lstStyle>
          <a:p>
            <a:r>
              <a:rPr lang="sv-SE" smtClean="0"/>
              <a:t>Klicka här för att ändra format</a:t>
            </a:r>
            <a:endParaRPr lang="sv-SE"/>
          </a:p>
        </p:txBody>
      </p:sp>
      <p:sp>
        <p:nvSpPr>
          <p:cNvPr id="3" name="Text Placeholder 2"/>
          <p:cNvSpPr>
            <a:spLocks noGrp="1"/>
          </p:cNvSpPr>
          <p:nvPr>
            <p:ph type="body" idx="1"/>
          </p:nvPr>
        </p:nvSpPr>
        <p:spPr>
          <a:xfrm>
            <a:off x="722189" y="2906613"/>
            <a:ext cx="7772176" cy="1500188"/>
          </a:xfrm>
          <a:prstGeom prst="rect">
            <a:avLst/>
          </a:prstGeom>
        </p:spPr>
        <p:txBody>
          <a:bodyPr vert="horz"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sv-SE" smtClean="0"/>
              <a:t>Klicka här för att ändra format på bakgrundstexten</a:t>
            </a:r>
          </a:p>
        </p:txBody>
      </p:sp>
    </p:spTree>
    <p:extLst>
      <p:ext uri="{BB962C8B-B14F-4D97-AF65-F5344CB8AC3E}">
        <p14:creationId xmlns:p14="http://schemas.microsoft.com/office/powerpoint/2010/main" val="2169578468"/>
      </p:ext>
    </p:extLst>
  </p:cSld>
  <p:clrMapOvr>
    <a:masterClrMapping/>
  </p:clrMapOvr>
  <p:transition spd="med"/>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a:lstStyle/>
          <a:p>
            <a:r>
              <a:rPr lang="sv-SE" smtClean="0"/>
              <a:t>Klicka här för att ändra format</a:t>
            </a:r>
            <a:endParaRPr lang="sv-SE"/>
          </a:p>
        </p:txBody>
      </p:sp>
      <p:sp>
        <p:nvSpPr>
          <p:cNvPr id="3" name="Content Placeholder 2"/>
          <p:cNvSpPr>
            <a:spLocks noGrp="1"/>
          </p:cNvSpPr>
          <p:nvPr>
            <p:ph sz="half" idx="1"/>
          </p:nvPr>
        </p:nvSpPr>
        <p:spPr>
          <a:xfrm>
            <a:off x="457647" y="1600647"/>
            <a:ext cx="4060775" cy="4525119"/>
          </a:xfrm>
          <a:prstGeom prst="rect">
            <a:avLst/>
          </a:prstGeom>
        </p:spPr>
        <p:txBody>
          <a:bodyPr vert="horz"/>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Content Placeholder 3"/>
          <p:cNvSpPr>
            <a:spLocks noGrp="1"/>
          </p:cNvSpPr>
          <p:nvPr>
            <p:ph sz="half" idx="2"/>
          </p:nvPr>
        </p:nvSpPr>
        <p:spPr>
          <a:xfrm>
            <a:off x="4625579" y="1600647"/>
            <a:ext cx="4060775" cy="4525119"/>
          </a:xfrm>
          <a:prstGeom prst="rect">
            <a:avLst/>
          </a:prstGeom>
        </p:spPr>
        <p:txBody>
          <a:bodyPr vert="horz"/>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062512647"/>
      </p:ext>
    </p:extLst>
  </p:cSld>
  <p:clrMapOvr>
    <a:masterClrMapping/>
  </p:clrMapOvr>
  <p:transition spd="med"/>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a:lstStyle>
            <a:lvl1pPr>
              <a:defRPr/>
            </a:lvl1pPr>
          </a:lstStyle>
          <a:p>
            <a:r>
              <a:rPr lang="sv-SE" smtClean="0"/>
              <a:t>Klicka här för att ändra format</a:t>
            </a:r>
            <a:endParaRPr lang="sv-SE"/>
          </a:p>
        </p:txBody>
      </p:sp>
      <p:sp>
        <p:nvSpPr>
          <p:cNvPr id="3" name="Text Placeholder 2"/>
          <p:cNvSpPr>
            <a:spLocks noGrp="1"/>
          </p:cNvSpPr>
          <p:nvPr>
            <p:ph type="body" idx="1"/>
          </p:nvPr>
        </p:nvSpPr>
        <p:spPr>
          <a:xfrm>
            <a:off x="457647" y="1534791"/>
            <a:ext cx="4039568" cy="639589"/>
          </a:xfrm>
          <a:prstGeom prst="rect">
            <a:avLst/>
          </a:prstGeom>
        </p:spPr>
        <p:txBody>
          <a:bodyPr vert="horz"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647" y="2174379"/>
            <a:ext cx="4039568" cy="3951387"/>
          </a:xfrm>
          <a:prstGeom prst="rect">
            <a:avLst/>
          </a:prstGeom>
        </p:spPr>
        <p:txBody>
          <a:bodyPr vert="horz"/>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Text Placeholder 4"/>
          <p:cNvSpPr>
            <a:spLocks noGrp="1"/>
          </p:cNvSpPr>
          <p:nvPr>
            <p:ph type="body" sz="quarter" idx="3"/>
          </p:nvPr>
        </p:nvSpPr>
        <p:spPr>
          <a:xfrm>
            <a:off x="4644555" y="1534791"/>
            <a:ext cx="4041799" cy="639589"/>
          </a:xfrm>
          <a:prstGeom prst="rect">
            <a:avLst/>
          </a:prstGeom>
        </p:spPr>
        <p:txBody>
          <a:bodyPr vert="horz"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4555" y="2174379"/>
            <a:ext cx="4041799" cy="3951387"/>
          </a:xfrm>
          <a:prstGeom prst="rect">
            <a:avLst/>
          </a:prstGeom>
        </p:spPr>
        <p:txBody>
          <a:bodyPr vert="horz"/>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580107661"/>
      </p:ext>
    </p:extLst>
  </p:cSld>
  <p:clrMapOvr>
    <a:masterClrMapping/>
  </p:clrMapOvr>
  <p:transition spd="med"/>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a:lstStyle/>
          <a:p>
            <a:r>
              <a:rPr lang="sv-SE" smtClean="0"/>
              <a:t>Klicka här för att ändra format</a:t>
            </a:r>
            <a:endParaRPr lang="sv-SE"/>
          </a:p>
        </p:txBody>
      </p:sp>
    </p:spTree>
    <p:extLst>
      <p:ext uri="{BB962C8B-B14F-4D97-AF65-F5344CB8AC3E}">
        <p14:creationId xmlns:p14="http://schemas.microsoft.com/office/powerpoint/2010/main" val="2550646534"/>
      </p:ext>
    </p:extLst>
  </p:cSld>
  <p:clrMapOvr>
    <a:masterClrMapping/>
  </p:clrMapOvr>
  <p:transition spd="med"/>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72930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FEFDA2D0-D57B-49AD-AD66-9EAD5617C8A1}" type="datetime1">
              <a:rPr lang="sv-SE" smtClean="0"/>
              <a:t>2015-11-16</a:t>
            </a:fld>
            <a:endParaRPr lang="en-US"/>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128503280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a:prstGeom prst="rect">
            <a:avLst/>
          </a:prstGeom>
        </p:spPr>
        <p:txBody>
          <a:bodyPr vert="horz" anchor="b"/>
          <a:lstStyle>
            <a:lvl1pPr algn="l">
              <a:defRPr sz="1406" b="1"/>
            </a:lvl1pPr>
          </a:lstStyle>
          <a:p>
            <a:r>
              <a:rPr lang="sv-SE" smtClean="0"/>
              <a:t>Klicka här för att ändra format</a:t>
            </a:r>
            <a:endParaRPr lang="sv-SE"/>
          </a:p>
        </p:txBody>
      </p:sp>
      <p:sp>
        <p:nvSpPr>
          <p:cNvPr id="3" name="Content Placeholder 2"/>
          <p:cNvSpPr>
            <a:spLocks noGrp="1"/>
          </p:cNvSpPr>
          <p:nvPr>
            <p:ph idx="1"/>
          </p:nvPr>
        </p:nvSpPr>
        <p:spPr>
          <a:xfrm>
            <a:off x="3575224" y="273472"/>
            <a:ext cx="5111130" cy="5852294"/>
          </a:xfrm>
          <a:prstGeom prst="rect">
            <a:avLst/>
          </a:prstGeom>
        </p:spPr>
        <p:txBody>
          <a:bodyPr vert="horz"/>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Text Placeholder 3"/>
          <p:cNvSpPr>
            <a:spLocks noGrp="1"/>
          </p:cNvSpPr>
          <p:nvPr>
            <p:ph type="body" sz="half" idx="2"/>
          </p:nvPr>
        </p:nvSpPr>
        <p:spPr>
          <a:xfrm>
            <a:off x="457647" y="1435448"/>
            <a:ext cx="3008189" cy="4690318"/>
          </a:xfrm>
          <a:prstGeom prst="rect">
            <a:avLst/>
          </a:prstGeom>
        </p:spPr>
        <p:txBody>
          <a:bodyPr vert="horz"/>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sv-SE" smtClean="0"/>
              <a:t>Klicka här för att ändra format på bakgrundstexten</a:t>
            </a:r>
          </a:p>
        </p:txBody>
      </p:sp>
    </p:spTree>
    <p:extLst>
      <p:ext uri="{BB962C8B-B14F-4D97-AF65-F5344CB8AC3E}">
        <p14:creationId xmlns:p14="http://schemas.microsoft.com/office/powerpoint/2010/main" val="715249939"/>
      </p:ext>
    </p:extLst>
  </p:cSld>
  <p:clrMapOvr>
    <a:masterClrMapping/>
  </p:clrMapOvr>
  <p:transition spd="med"/>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a:prstGeom prst="rect">
            <a:avLst/>
          </a:prstGeom>
        </p:spPr>
        <p:txBody>
          <a:bodyPr vert="horz" anchor="b"/>
          <a:lstStyle>
            <a:lvl1pPr algn="l">
              <a:defRPr sz="1406" b="1"/>
            </a:lvl1pPr>
          </a:lstStyle>
          <a:p>
            <a:r>
              <a:rPr lang="sv-SE" smtClean="0"/>
              <a:t>Klicka här för att ändra format</a:t>
            </a:r>
            <a:endParaRPr lang="sv-SE"/>
          </a:p>
        </p:txBody>
      </p:sp>
      <p:sp>
        <p:nvSpPr>
          <p:cNvPr id="3" name="Picture Placeholder 2"/>
          <p:cNvSpPr>
            <a:spLocks noGrp="1"/>
          </p:cNvSpPr>
          <p:nvPr>
            <p:ph type="pic" idx="1"/>
          </p:nvPr>
        </p:nvSpPr>
        <p:spPr>
          <a:xfrm>
            <a:off x="1792635" y="612800"/>
            <a:ext cx="5486177" cy="4114354"/>
          </a:xfrm>
          <a:prstGeom prst="rect">
            <a:avLst/>
          </a:prstGeom>
        </p:spPr>
        <p:txBody>
          <a:bodyPr vert="horz"/>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r>
              <a:rPr lang="sv-SE" noProof="0" smtClean="0">
                <a:sym typeface="Calibri" charset="0"/>
              </a:rPr>
              <a:t>Klicka på ikonen för att lägga till en bild</a:t>
            </a:r>
          </a:p>
        </p:txBody>
      </p:sp>
      <p:sp>
        <p:nvSpPr>
          <p:cNvPr id="4" name="Text Placeholder 3"/>
          <p:cNvSpPr>
            <a:spLocks noGrp="1"/>
          </p:cNvSpPr>
          <p:nvPr>
            <p:ph type="body" sz="half" idx="2"/>
          </p:nvPr>
        </p:nvSpPr>
        <p:spPr>
          <a:xfrm>
            <a:off x="1792635" y="5367859"/>
            <a:ext cx="5486177" cy="804788"/>
          </a:xfrm>
          <a:prstGeom prst="rect">
            <a:avLst/>
          </a:prstGeom>
        </p:spPr>
        <p:txBody>
          <a:bodyPr vert="horz"/>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sv-SE" smtClean="0"/>
              <a:t>Klicka här för att ändra format på bakgrundstexten</a:t>
            </a:r>
          </a:p>
        </p:txBody>
      </p:sp>
    </p:spTree>
    <p:extLst>
      <p:ext uri="{BB962C8B-B14F-4D97-AF65-F5344CB8AC3E}">
        <p14:creationId xmlns:p14="http://schemas.microsoft.com/office/powerpoint/2010/main" val="1409366978"/>
      </p:ext>
    </p:extLst>
  </p:cSld>
  <p:clrMapOvr>
    <a:masterClrMapping/>
  </p:clrMapOvr>
  <p:transition spd="med"/>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a:lstStyle/>
          <a:p>
            <a:r>
              <a:rPr lang="sv-SE" smtClean="0"/>
              <a:t>Klicka här för att ändra format</a:t>
            </a:r>
            <a:endParaRPr lang="sv-SE"/>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999861730"/>
      </p:ext>
    </p:extLst>
  </p:cSld>
  <p:clrMapOvr>
    <a:masterClrMapping/>
  </p:clrMapOvr>
  <p:transition spd="med"/>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a:lstStyle/>
          <a:p>
            <a:r>
              <a:rPr lang="sv-SE" smtClean="0"/>
              <a:t>Klicka här för att ändra format</a:t>
            </a:r>
            <a:endParaRPr lang="sv-SE"/>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882670364"/>
      </p:ext>
    </p:extLst>
  </p:cSld>
  <p:clrMapOvr>
    <a:masterClrMapping/>
  </p:clrMapOvr>
  <p:transition spd="med"/>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sv-SE" smtClean="0"/>
              <a:t>Klicka här för att ändra format</a:t>
            </a:r>
            <a:endParaRPr lang="sv-SE"/>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242942353"/>
      </p:ext>
    </p:extLst>
  </p:cSld>
  <p:clrMapOvr>
    <a:masterClrMapping/>
  </p:clrMapOvr>
  <p:transition spd="med"/>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830790279"/>
      </p:ext>
    </p:extLst>
  </p:cSld>
  <p:clrMapOvr>
    <a:masterClrMapping/>
  </p:clrMapOvr>
  <p:transition spd="med"/>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12" b="1" cap="all"/>
            </a:lvl1pPr>
          </a:lstStyle>
          <a:p>
            <a:r>
              <a:rPr lang="sv-SE" smtClean="0"/>
              <a:t>Klicka här för att ändra format</a:t>
            </a:r>
            <a:endParaRPr lang="sv-SE"/>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sv-SE" smtClean="0"/>
              <a:t>Klicka här för att ändra format på bakgrundstexten</a:t>
            </a:r>
          </a:p>
        </p:txBody>
      </p:sp>
    </p:spTree>
    <p:extLst>
      <p:ext uri="{BB962C8B-B14F-4D97-AF65-F5344CB8AC3E}">
        <p14:creationId xmlns:p14="http://schemas.microsoft.com/office/powerpoint/2010/main" val="2692298143"/>
      </p:ext>
    </p:extLst>
  </p:cSld>
  <p:clrMapOvr>
    <a:masterClrMapping/>
  </p:clrMapOvr>
  <p:transition spd="med"/>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Content Placeholder 2"/>
          <p:cNvSpPr>
            <a:spLocks noGrp="1"/>
          </p:cNvSpPr>
          <p:nvPr>
            <p:ph sz="half" idx="1"/>
          </p:nvPr>
        </p:nvSpPr>
        <p:spPr>
          <a:xfrm>
            <a:off x="714375" y="3062883"/>
            <a:ext cx="3884414" cy="2455664"/>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Content Placeholder 3"/>
          <p:cNvSpPr>
            <a:spLocks noGrp="1"/>
          </p:cNvSpPr>
          <p:nvPr>
            <p:ph sz="half" idx="2"/>
          </p:nvPr>
        </p:nvSpPr>
        <p:spPr>
          <a:xfrm>
            <a:off x="4705945" y="3062883"/>
            <a:ext cx="3884414" cy="2455664"/>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890148019"/>
      </p:ext>
    </p:extLst>
  </p:cSld>
  <p:clrMapOvr>
    <a:masterClrMapping/>
  </p:clrMapOvr>
  <p:transition spd="med"/>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sv-SE" smtClean="0"/>
              <a:t>Klicka här för att ändra format</a:t>
            </a:r>
            <a:endParaRPr lang="sv-SE"/>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057095751"/>
      </p:ext>
    </p:extLst>
  </p:cSld>
  <p:clrMapOvr>
    <a:masterClrMapping/>
  </p:clrMapOvr>
  <p:transition spd="med"/>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77444900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CDAA394C-5798-4EDD-9CFA-38D0794A9325}" type="datetime1">
              <a:rPr lang="sv-SE" smtClean="0"/>
              <a:t>2015-11-16</a:t>
            </a:fld>
            <a:endParaRPr lang="en-US"/>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89279495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55480"/>
      </p:ext>
    </p:extLst>
  </p:cSld>
  <p:clrMapOvr>
    <a:masterClrMapping/>
  </p:clrMapOvr>
  <p:transition spd="med"/>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6" b="1"/>
            </a:lvl1pPr>
          </a:lstStyle>
          <a:p>
            <a:r>
              <a:rPr lang="sv-SE" smtClean="0"/>
              <a:t>Klicka här för att ändra format</a:t>
            </a:r>
            <a:endParaRPr lang="sv-SE"/>
          </a:p>
        </p:txBody>
      </p:sp>
      <p:sp>
        <p:nvSpPr>
          <p:cNvPr id="3" name="Content Placeholder 2"/>
          <p:cNvSpPr>
            <a:spLocks noGrp="1"/>
          </p:cNvSpPr>
          <p:nvPr>
            <p:ph idx="1"/>
          </p:nvPr>
        </p:nvSpPr>
        <p:spPr>
          <a:xfrm>
            <a:off x="3575224" y="273472"/>
            <a:ext cx="5111130"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Text Placeholder 3"/>
          <p:cNvSpPr>
            <a:spLocks noGrp="1"/>
          </p:cNvSpPr>
          <p:nvPr>
            <p:ph type="body" sz="half" idx="2"/>
          </p:nvPr>
        </p:nvSpPr>
        <p:spPr>
          <a:xfrm>
            <a:off x="457647" y="1435448"/>
            <a:ext cx="3008189"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sv-SE" smtClean="0"/>
              <a:t>Klicka här för att ändra format på bakgrundstexten</a:t>
            </a:r>
          </a:p>
        </p:txBody>
      </p:sp>
    </p:spTree>
    <p:extLst>
      <p:ext uri="{BB962C8B-B14F-4D97-AF65-F5344CB8AC3E}">
        <p14:creationId xmlns:p14="http://schemas.microsoft.com/office/powerpoint/2010/main" val="3245725520"/>
      </p:ext>
    </p:extLst>
  </p:cSld>
  <p:clrMapOvr>
    <a:masterClrMapping/>
  </p:clrMapOvr>
  <p:transition spd="med"/>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6" b="1"/>
            </a:lvl1pPr>
          </a:lstStyle>
          <a:p>
            <a:r>
              <a:rPr lang="sv-SE" smtClean="0"/>
              <a:t>Klicka här för att ändra format</a:t>
            </a:r>
            <a:endParaRPr lang="sv-SE"/>
          </a:p>
        </p:txBody>
      </p:sp>
      <p:sp>
        <p:nvSpPr>
          <p:cNvPr id="3" name="Picture Placeholder 2"/>
          <p:cNvSpPr>
            <a:spLocks noGrp="1"/>
          </p:cNvSpPr>
          <p:nvPr>
            <p:ph type="pic" idx="1"/>
          </p:nvPr>
        </p:nvSpPr>
        <p:spPr>
          <a:xfrm>
            <a:off x="1792635" y="612800"/>
            <a:ext cx="5486177"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r>
              <a:rPr lang="sv-SE" noProof="0" smtClean="0">
                <a:sym typeface="Calibri" charset="0"/>
              </a:rPr>
              <a:t>Klicka på ikonen för att lägga till en bild</a:t>
            </a: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sv-SE" smtClean="0"/>
              <a:t>Klicka här för att ändra format på bakgrundstexten</a:t>
            </a:r>
          </a:p>
        </p:txBody>
      </p:sp>
    </p:spTree>
    <p:extLst>
      <p:ext uri="{BB962C8B-B14F-4D97-AF65-F5344CB8AC3E}">
        <p14:creationId xmlns:p14="http://schemas.microsoft.com/office/powerpoint/2010/main" val="2621676126"/>
      </p:ext>
    </p:extLst>
  </p:cSld>
  <p:clrMapOvr>
    <a:masterClrMapping/>
  </p:clrMapOvr>
  <p:transition spd="med"/>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825515970"/>
      </p:ext>
    </p:extLst>
  </p:cSld>
  <p:clrMapOvr>
    <a:masterClrMapping/>
  </p:clrMapOvr>
  <p:transition spd="med"/>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363" y="973336"/>
            <a:ext cx="1968996" cy="4545211"/>
          </a:xfrm>
        </p:spPr>
        <p:txBody>
          <a:bodyPr vert="eaVert"/>
          <a:lstStyle/>
          <a:p>
            <a:r>
              <a:rPr lang="sv-SE" smtClean="0"/>
              <a:t>Klicka här för att ändra format</a:t>
            </a:r>
            <a:endParaRPr lang="sv-SE"/>
          </a:p>
        </p:txBody>
      </p:sp>
      <p:sp>
        <p:nvSpPr>
          <p:cNvPr id="3" name="Vertical Text Placeholder 2"/>
          <p:cNvSpPr>
            <a:spLocks noGrp="1"/>
          </p:cNvSpPr>
          <p:nvPr>
            <p:ph type="body" orient="vert" idx="1"/>
          </p:nvPr>
        </p:nvSpPr>
        <p:spPr>
          <a:xfrm>
            <a:off x="714375" y="973336"/>
            <a:ext cx="5799832" cy="454521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99107787"/>
      </p:ext>
    </p:extLst>
  </p:cSld>
  <p:clrMapOvr>
    <a:masterClrMapping/>
  </p:clrMapOvr>
  <p:transition spd="med"/>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sv-SE" smtClean="0"/>
              <a:t>Klicka här för att ändra format</a:t>
            </a:r>
            <a:endParaRPr lang="sv-SE"/>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2163117033"/>
      </p:ext>
    </p:extLst>
  </p:cSld>
  <p:clrMapOvr>
    <a:masterClrMapping/>
  </p:clrMapOvr>
  <p:transition spd="med"/>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771446845"/>
      </p:ext>
    </p:extLst>
  </p:cSld>
  <p:clrMapOvr>
    <a:masterClrMapping/>
  </p:clrMapOvr>
  <p:transition spd="med"/>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lstStyle>
            <a:lvl1pPr algn="l">
              <a:defRPr sz="2812" b="1" cap="all"/>
            </a:lvl1pPr>
          </a:lstStyle>
          <a:p>
            <a:r>
              <a:rPr lang="sv-SE" smtClean="0"/>
              <a:t>Klicka här för att ändra format</a:t>
            </a:r>
            <a:endParaRPr lang="sv-SE"/>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sv-SE" smtClean="0"/>
              <a:t>Klicka här för att ändra format på bakgrundstexten</a:t>
            </a:r>
          </a:p>
        </p:txBody>
      </p:sp>
    </p:spTree>
    <p:extLst>
      <p:ext uri="{BB962C8B-B14F-4D97-AF65-F5344CB8AC3E}">
        <p14:creationId xmlns:p14="http://schemas.microsoft.com/office/powerpoint/2010/main" val="1598659325"/>
      </p:ext>
    </p:extLst>
  </p:cSld>
  <p:clrMapOvr>
    <a:masterClrMapping/>
  </p:clrMapOvr>
  <p:transition spd="med"/>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Content Placeholder 2"/>
          <p:cNvSpPr>
            <a:spLocks noGrp="1"/>
          </p:cNvSpPr>
          <p:nvPr>
            <p:ph sz="half" idx="1"/>
          </p:nvPr>
        </p:nvSpPr>
        <p:spPr>
          <a:xfrm>
            <a:off x="553640" y="1544836"/>
            <a:ext cx="1897559" cy="3768328"/>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Content Placeholder 3"/>
          <p:cNvSpPr>
            <a:spLocks noGrp="1"/>
          </p:cNvSpPr>
          <p:nvPr>
            <p:ph sz="half" idx="2"/>
          </p:nvPr>
        </p:nvSpPr>
        <p:spPr>
          <a:xfrm>
            <a:off x="2558355" y="1544836"/>
            <a:ext cx="1897559" cy="3768328"/>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981354397"/>
      </p:ext>
    </p:extLst>
  </p:cSld>
  <p:clrMapOvr>
    <a:masterClrMapping/>
  </p:clrMapOvr>
  <p:transition spd="med"/>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sv-SE" smtClean="0"/>
              <a:t>Klicka här för att ändra format</a:t>
            </a:r>
            <a:endParaRPr lang="sv-SE"/>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77148705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A55AA9A5-D741-4B39-87CD-5757D43D26C5}" type="datetime1">
              <a:rPr lang="sv-SE" smtClean="0"/>
              <a:t>2015-11-16</a:t>
            </a:fld>
            <a:endParaRPr lang="en-US"/>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88404441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862492589"/>
      </p:ext>
    </p:extLst>
  </p:cSld>
  <p:clrMapOvr>
    <a:masterClrMapping/>
  </p:clrMapOvr>
  <p:transition spd="med"/>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868943"/>
      </p:ext>
    </p:extLst>
  </p:cSld>
  <p:clrMapOvr>
    <a:masterClrMapping/>
  </p:clrMapOvr>
  <p:transition spd="med"/>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6" b="1"/>
            </a:lvl1pPr>
          </a:lstStyle>
          <a:p>
            <a:r>
              <a:rPr lang="sv-SE" smtClean="0"/>
              <a:t>Klicka här för att ändra format</a:t>
            </a:r>
            <a:endParaRPr lang="sv-SE"/>
          </a:p>
        </p:txBody>
      </p:sp>
      <p:sp>
        <p:nvSpPr>
          <p:cNvPr id="3" name="Content Placeholder 2"/>
          <p:cNvSpPr>
            <a:spLocks noGrp="1"/>
          </p:cNvSpPr>
          <p:nvPr>
            <p:ph idx="1"/>
          </p:nvPr>
        </p:nvSpPr>
        <p:spPr>
          <a:xfrm>
            <a:off x="3575224" y="273472"/>
            <a:ext cx="5111130"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Text Placeholder 3"/>
          <p:cNvSpPr>
            <a:spLocks noGrp="1"/>
          </p:cNvSpPr>
          <p:nvPr>
            <p:ph type="body" sz="half" idx="2"/>
          </p:nvPr>
        </p:nvSpPr>
        <p:spPr>
          <a:xfrm>
            <a:off x="457647" y="1435448"/>
            <a:ext cx="3008189"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sv-SE" smtClean="0"/>
              <a:t>Klicka här för att ändra format på bakgrundstexten</a:t>
            </a:r>
          </a:p>
        </p:txBody>
      </p:sp>
    </p:spTree>
    <p:extLst>
      <p:ext uri="{BB962C8B-B14F-4D97-AF65-F5344CB8AC3E}">
        <p14:creationId xmlns:p14="http://schemas.microsoft.com/office/powerpoint/2010/main" val="205608819"/>
      </p:ext>
    </p:extLst>
  </p:cSld>
  <p:clrMapOvr>
    <a:masterClrMapping/>
  </p:clrMapOvr>
  <p:transition spd="med"/>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6" b="1"/>
            </a:lvl1pPr>
          </a:lstStyle>
          <a:p>
            <a:r>
              <a:rPr lang="sv-SE" smtClean="0"/>
              <a:t>Klicka här för att ändra format</a:t>
            </a:r>
            <a:endParaRPr lang="sv-SE"/>
          </a:p>
        </p:txBody>
      </p:sp>
      <p:sp>
        <p:nvSpPr>
          <p:cNvPr id="3" name="Picture Placeholder 2"/>
          <p:cNvSpPr>
            <a:spLocks noGrp="1"/>
          </p:cNvSpPr>
          <p:nvPr>
            <p:ph type="pic" idx="1"/>
          </p:nvPr>
        </p:nvSpPr>
        <p:spPr>
          <a:xfrm>
            <a:off x="1792635" y="612800"/>
            <a:ext cx="5486177"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r>
              <a:rPr lang="sv-SE" noProof="0" smtClean="0">
                <a:sym typeface="Calibri" charset="0"/>
              </a:rPr>
              <a:t>Klicka på ikonen för att lägga till en bild</a:t>
            </a: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sv-SE" smtClean="0"/>
              <a:t>Klicka här för att ändra format på bakgrundstexten</a:t>
            </a:r>
          </a:p>
        </p:txBody>
      </p:sp>
    </p:spTree>
    <p:extLst>
      <p:ext uri="{BB962C8B-B14F-4D97-AF65-F5344CB8AC3E}">
        <p14:creationId xmlns:p14="http://schemas.microsoft.com/office/powerpoint/2010/main" val="3806587983"/>
      </p:ext>
    </p:extLst>
  </p:cSld>
  <p:clrMapOvr>
    <a:masterClrMapping/>
  </p:clrMapOvr>
  <p:transition spd="med"/>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7313196"/>
      </p:ext>
    </p:extLst>
  </p:cSld>
  <p:clrMapOvr>
    <a:masterClrMapping/>
  </p:clrMapOvr>
  <p:transition spd="med"/>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180" y="383976"/>
            <a:ext cx="2009180" cy="4929188"/>
          </a:xfrm>
        </p:spPr>
        <p:txBody>
          <a:bodyPr vert="eaVert"/>
          <a:lstStyle/>
          <a:p>
            <a:r>
              <a:rPr lang="sv-SE" smtClean="0"/>
              <a:t>Klicka här för att ändra format</a:t>
            </a:r>
            <a:endParaRPr lang="sv-SE"/>
          </a:p>
        </p:txBody>
      </p:sp>
      <p:sp>
        <p:nvSpPr>
          <p:cNvPr id="3" name="Vertical Text Placeholder 2"/>
          <p:cNvSpPr>
            <a:spLocks noGrp="1"/>
          </p:cNvSpPr>
          <p:nvPr>
            <p:ph type="body" orient="vert" idx="1"/>
          </p:nvPr>
        </p:nvSpPr>
        <p:spPr>
          <a:xfrm>
            <a:off x="553641" y="383976"/>
            <a:ext cx="5920383" cy="49291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73763303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normAutofit/>
          </a:bodyPr>
          <a:lstStyle>
            <a:lvl1pPr algn="l">
              <a:defRPr sz="3600" b="0" cap="all"/>
            </a:lvl1pPr>
          </a:lstStyle>
          <a:p>
            <a:r>
              <a:rPr lang="sv-SE" dirty="0" smtClean="0"/>
              <a:t>Klicka här för att ändra format</a:t>
            </a:r>
            <a:endParaRPr lang="en-US"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7D8BF91-B626-41CE-AF27-6A5ECE9A6B36}" type="datetime1">
              <a:rPr lang="sv-SE" smtClean="0"/>
              <a:t>2015-11-16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2677052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AB774CA6-4297-44B0-BCA4-D68D835F2D23}" type="datetime1">
              <a:rPr lang="sv-SE" smtClean="0"/>
              <a:t>2015-11-16</a:t>
            </a:fld>
            <a:endParaRPr lang="en-US"/>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1668344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3"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4" name="Picture 2" descr="I:\Central\LG\5 SWEDINT\2 Internt\17 Infotjänst_Plans\05 Övrigt\Loggor\NCGM\NCGM-LOGGA_CS5 frilag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3"/>
            <p:cNvSpPr txBox="1">
              <a:spLocks noChangeArrowheads="1"/>
            </p:cNvSpPr>
            <p:nvPr/>
          </p:nvSpPr>
          <p:spPr bwMode="auto">
            <a:xfrm>
              <a:off x="541104" y="6434552"/>
              <a:ext cx="3598888" cy="2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schemeClr val="bg1"/>
                  </a:solidFill>
                  <a:cs typeface="Arial" charset="0"/>
                </a:rPr>
                <a:t>NORDIC CENTRE FOR GENDER IN MILITARY OPERATIONS</a:t>
              </a:r>
              <a:endParaRPr lang="en-US" sz="900" b="1" smtClean="0">
                <a:solidFill>
                  <a:schemeClr val="bg1"/>
                </a:solidFill>
                <a:cs typeface="Arial" charset="0"/>
              </a:endParaRPr>
            </a:p>
          </p:txBody>
        </p:sp>
      </p:grpSp>
      <p:sp>
        <p:nvSpPr>
          <p:cNvPr id="6"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schemeClr val="bg1"/>
                </a:solidFill>
                <a:cs typeface="Arial" charset="0"/>
              </a:rPr>
              <a:t>www.mil.se/swedint</a:t>
            </a:r>
            <a:endParaRPr lang="en-US" sz="900" b="1" dirty="0" smtClean="0">
              <a:solidFill>
                <a:schemeClr val="bg1"/>
              </a:solidFill>
              <a:cs typeface="Arial" charset="0"/>
            </a:endParaRPr>
          </a:p>
        </p:txBody>
      </p:sp>
      <p:sp>
        <p:nvSpPr>
          <p:cNvPr id="7"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5E31479A-61DF-42B3-A00C-BC989CA0F2D8}" type="datetime1">
              <a:rPr lang="sv-SE" smtClean="0"/>
              <a:t>2015-11-16</a:t>
            </a:fld>
            <a:endParaRPr lang="en-US"/>
          </a:p>
        </p:txBody>
      </p:sp>
      <p:sp>
        <p:nvSpPr>
          <p:cNvPr id="8" name="Platshållare för sidfot 2"/>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9"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3909194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941BBF4F-4629-454C-A928-6CA40E9ED296}" type="datetime1">
              <a:rPr lang="sv-SE" smtClean="0"/>
              <a:t>2015-11-16</a:t>
            </a:fld>
            <a:endParaRPr lang="en-US"/>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1551574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67801EFF-1947-4F82-9D7D-26BC743B4A94}" type="datetime1">
              <a:rPr lang="sv-SE" smtClean="0"/>
              <a:t>2015-11-16</a:t>
            </a:fld>
            <a:endParaRPr lang="en-US"/>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3037779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482287C0-7C39-401A-8AF3-3F952AF3AC7B}" type="datetime1">
              <a:rPr lang="sv-SE" smtClean="0"/>
              <a:t>2015-11-16</a:t>
            </a:fld>
            <a:endParaRPr lang="en-US"/>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2299210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9A718AEA-7F69-4891-8FB5-DD76780C9211}" type="datetime1">
              <a:rPr lang="sv-SE" smtClean="0"/>
              <a:t>2015-11-16</a:t>
            </a:fld>
            <a:endParaRPr lang="en-US"/>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endParaRPr lang="en-US"/>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fld id="{BF040B15-6982-47EB-8CE7-56F0EBB8296B}" type="slidenum">
              <a:rPr lang="en-US" smtClean="0"/>
              <a:pPr/>
              <a:t>‹#›</a:t>
            </a:fld>
            <a:endParaRPr lang="en-US"/>
          </a:p>
        </p:txBody>
      </p:sp>
    </p:spTree>
    <p:extLst>
      <p:ext uri="{BB962C8B-B14F-4D97-AF65-F5344CB8AC3E}">
        <p14:creationId xmlns:p14="http://schemas.microsoft.com/office/powerpoint/2010/main" val="689300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53CF7517-CFE9-4AFA-8D04-56088CC60980}"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142676FC-D794-46CA-BEB3-3A2B1C4813A3}" type="slidenum">
              <a:rPr lang="sv-SE"/>
              <a:pPr>
                <a:defRPr/>
              </a:pPr>
              <a:t>‹#›</a:t>
            </a:fld>
            <a:endParaRPr lang="sv-SE"/>
          </a:p>
        </p:txBody>
      </p:sp>
    </p:spTree>
    <p:extLst>
      <p:ext uri="{BB962C8B-B14F-4D97-AF65-F5344CB8AC3E}">
        <p14:creationId xmlns:p14="http://schemas.microsoft.com/office/powerpoint/2010/main" val="2070890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B091D893-A6A5-40E5-AF70-87CB8A2A666A}"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50F3FD43-0BA2-4F51-B73F-78F9468B61A6}" type="slidenum">
              <a:rPr lang="sv-SE"/>
              <a:pPr>
                <a:defRPr/>
              </a:pPr>
              <a:t>‹#›</a:t>
            </a:fld>
            <a:endParaRPr lang="sv-SE"/>
          </a:p>
        </p:txBody>
      </p:sp>
    </p:spTree>
    <p:extLst>
      <p:ext uri="{BB962C8B-B14F-4D97-AF65-F5344CB8AC3E}">
        <p14:creationId xmlns:p14="http://schemas.microsoft.com/office/powerpoint/2010/main" val="4186037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A6541B40-11A9-436E-8484-F3A3C7CE2534}"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98583D7E-CD79-474F-A9DF-3510C8EE8224}" type="slidenum">
              <a:rPr lang="sv-SE"/>
              <a:pPr>
                <a:defRPr/>
              </a:pPr>
              <a:t>‹#›</a:t>
            </a:fld>
            <a:endParaRPr lang="sv-SE"/>
          </a:p>
        </p:txBody>
      </p:sp>
    </p:spTree>
    <p:extLst>
      <p:ext uri="{BB962C8B-B14F-4D97-AF65-F5344CB8AC3E}">
        <p14:creationId xmlns:p14="http://schemas.microsoft.com/office/powerpoint/2010/main" val="1280602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ACD611F2-03C4-416B-B998-CDB0B5B01C20}" type="datetime1">
              <a:rPr lang="sv-SE" smtClean="0"/>
              <a:t>2015-11-16</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336071E-A417-4DB8-B1CE-D0877EF505A2}" type="slidenum">
              <a:rPr lang="sv-SE"/>
              <a:pPr>
                <a:defRPr/>
              </a:pPr>
              <a:t>‹#›</a:t>
            </a:fld>
            <a:endParaRPr lang="sv-SE"/>
          </a:p>
        </p:txBody>
      </p:sp>
    </p:spTree>
    <p:extLst>
      <p:ext uri="{BB962C8B-B14F-4D97-AF65-F5344CB8AC3E}">
        <p14:creationId xmlns:p14="http://schemas.microsoft.com/office/powerpoint/2010/main" val="271688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457200" y="1783357"/>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4" name="Platshållare för innehåll 3"/>
          <p:cNvSpPr>
            <a:spLocks noGrp="1"/>
          </p:cNvSpPr>
          <p:nvPr>
            <p:ph sz="half" idx="2"/>
          </p:nvPr>
        </p:nvSpPr>
        <p:spPr>
          <a:xfrm>
            <a:off x="4648200" y="1783357"/>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4"/>
          <p:cNvSpPr>
            <a:spLocks noGrp="1"/>
          </p:cNvSpPr>
          <p:nvPr>
            <p:ph type="dt" sz="half" idx="10"/>
          </p:nvPr>
        </p:nvSpPr>
        <p:spPr/>
        <p:txBody>
          <a:bodyPr/>
          <a:lstStyle/>
          <a:p>
            <a:fld id="{9C2817A0-3D76-4238-9221-652E75486313}" type="datetime1">
              <a:rPr lang="sv-SE" smtClean="0"/>
              <a:t>2015-11-16</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3375089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92945716-A869-4892-B08D-E9447FA24DC6}" type="datetime1">
              <a:rPr lang="sv-SE" smtClean="0"/>
              <a:t>2015-11-16</a:t>
            </a:fld>
            <a:endParaRPr lang="sv-SE"/>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F4B3D157-CB0F-4E62-8601-BCB2E99BBA1E}" type="slidenum">
              <a:rPr lang="sv-SE"/>
              <a:pPr>
                <a:defRPr/>
              </a:pPr>
              <a:t>‹#›</a:t>
            </a:fld>
            <a:endParaRPr lang="sv-SE"/>
          </a:p>
        </p:txBody>
      </p:sp>
    </p:spTree>
    <p:extLst>
      <p:ext uri="{BB962C8B-B14F-4D97-AF65-F5344CB8AC3E}">
        <p14:creationId xmlns:p14="http://schemas.microsoft.com/office/powerpoint/2010/main" val="30446733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F694505C-E947-4CB9-9000-6B05EB46E191}" type="datetime1">
              <a:rPr lang="sv-SE" smtClean="0"/>
              <a:t>2015-11-16</a:t>
            </a:fld>
            <a:endParaRPr lang="sv-SE"/>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6EF71299-26BC-426C-8C14-221D07D30CA7}" type="slidenum">
              <a:rPr lang="sv-SE"/>
              <a:pPr>
                <a:defRPr/>
              </a:pPr>
              <a:t>‹#›</a:t>
            </a:fld>
            <a:endParaRPr lang="sv-SE"/>
          </a:p>
        </p:txBody>
      </p:sp>
    </p:spTree>
    <p:extLst>
      <p:ext uri="{BB962C8B-B14F-4D97-AF65-F5344CB8AC3E}">
        <p14:creationId xmlns:p14="http://schemas.microsoft.com/office/powerpoint/2010/main" val="1710278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1C803B3-ECB8-4044-94E6-FB23E8D97FB2}" type="datetime1">
              <a:rPr lang="sv-SE" smtClean="0"/>
              <a:t>2015-11-16</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4"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D2245B2F-9E9D-40B7-8DEF-BE457D3FB5B1}" type="slidenum">
              <a:rPr lang="sv-SE"/>
              <a:pPr>
                <a:defRPr/>
              </a:pPr>
              <a:t>‹#›</a:t>
            </a:fld>
            <a:endParaRPr lang="sv-SE"/>
          </a:p>
        </p:txBody>
      </p:sp>
    </p:spTree>
    <p:extLst>
      <p:ext uri="{BB962C8B-B14F-4D97-AF65-F5344CB8AC3E}">
        <p14:creationId xmlns:p14="http://schemas.microsoft.com/office/powerpoint/2010/main" val="776904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B59C9C12-ECC9-423C-A5C2-94223226279B}" type="datetime1">
              <a:rPr lang="sv-SE" smtClean="0"/>
              <a:t>2015-11-16</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46B10165-A3A1-472D-A104-5607CB1DF9F2}" type="slidenum">
              <a:rPr lang="sv-SE"/>
              <a:pPr>
                <a:defRPr/>
              </a:pPr>
              <a:t>‹#›</a:t>
            </a:fld>
            <a:endParaRPr lang="sv-SE"/>
          </a:p>
        </p:txBody>
      </p:sp>
    </p:spTree>
    <p:extLst>
      <p:ext uri="{BB962C8B-B14F-4D97-AF65-F5344CB8AC3E}">
        <p14:creationId xmlns:p14="http://schemas.microsoft.com/office/powerpoint/2010/main" val="1880309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73546DD-9E06-4A09-B955-2C3AA20EF299}" type="datetime1">
              <a:rPr lang="sv-SE" smtClean="0"/>
              <a:t>2015-11-16</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A096027E-AE2F-4027-8C1F-9F7289909FF2}" type="slidenum">
              <a:rPr lang="sv-SE"/>
              <a:pPr>
                <a:defRPr/>
              </a:pPr>
              <a:t>‹#›</a:t>
            </a:fld>
            <a:endParaRPr lang="sv-SE"/>
          </a:p>
        </p:txBody>
      </p:sp>
    </p:spTree>
    <p:extLst>
      <p:ext uri="{BB962C8B-B14F-4D97-AF65-F5344CB8AC3E}">
        <p14:creationId xmlns:p14="http://schemas.microsoft.com/office/powerpoint/2010/main" val="771125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14C16E8C-D809-4FCF-B3A4-19BAEC0561C7}"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DD07C537-ECF8-4A3F-93B8-62AF21FD97CB}" type="slidenum">
              <a:rPr lang="sv-SE"/>
              <a:pPr>
                <a:defRPr/>
              </a:pPr>
              <a:t>‹#›</a:t>
            </a:fld>
            <a:endParaRPr lang="sv-SE"/>
          </a:p>
        </p:txBody>
      </p:sp>
    </p:spTree>
    <p:extLst>
      <p:ext uri="{BB962C8B-B14F-4D97-AF65-F5344CB8AC3E}">
        <p14:creationId xmlns:p14="http://schemas.microsoft.com/office/powerpoint/2010/main" val="3325921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03D1455-FB7A-43AF-A5D6-D4076A87895A}"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C0C5F028-5F72-4346-9D2F-C8BE0CE7EE5D}" type="slidenum">
              <a:rPr lang="sv-SE"/>
              <a:pPr>
                <a:defRPr/>
              </a:pPr>
              <a:t>‹#›</a:t>
            </a:fld>
            <a:endParaRPr lang="sv-SE"/>
          </a:p>
        </p:txBody>
      </p:sp>
    </p:spTree>
    <p:extLst>
      <p:ext uri="{BB962C8B-B14F-4D97-AF65-F5344CB8AC3E}">
        <p14:creationId xmlns:p14="http://schemas.microsoft.com/office/powerpoint/2010/main" val="3557157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Klicka här för att ändra format</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en-US"/>
          </a:p>
        </p:txBody>
      </p:sp>
      <p:sp>
        <p:nvSpPr>
          <p:cNvPr id="4" name="Platshållare för datum 3"/>
          <p:cNvSpPr>
            <a:spLocks noGrp="1"/>
          </p:cNvSpPr>
          <p:nvPr>
            <p:ph type="dt" sz="half" idx="10"/>
          </p:nvPr>
        </p:nvSpPr>
        <p:spPr/>
        <p:txBody>
          <a:bodyPr/>
          <a:lstStyle>
            <a:lvl1pPr>
              <a:defRPr/>
            </a:lvl1pPr>
          </a:lstStyle>
          <a:p>
            <a:pPr>
              <a:defRPr/>
            </a:pPr>
            <a:fld id="{ECF33A3E-E6D7-479D-AA10-2DF72155C178}"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DD89A98-3BDA-4EDC-B249-3C5ADB407270}" type="slidenum">
              <a:rPr lang="sv-SE"/>
              <a:pPr>
                <a:defRPr/>
              </a:pPr>
              <a:t>‹#›</a:t>
            </a:fld>
            <a:endParaRPr lang="sv-SE"/>
          </a:p>
        </p:txBody>
      </p:sp>
    </p:spTree>
    <p:extLst>
      <p:ext uri="{BB962C8B-B14F-4D97-AF65-F5344CB8AC3E}">
        <p14:creationId xmlns:p14="http://schemas.microsoft.com/office/powerpoint/2010/main" val="3138047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54128A87-7868-4FF5-9A06-AC4B15BFEEE2}"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D7A20EEF-A326-48E0-9588-72CD0003441E}" type="slidenum">
              <a:rPr lang="sv-SE"/>
              <a:pPr>
                <a:defRPr/>
              </a:pPr>
              <a:t>‹#›</a:t>
            </a:fld>
            <a:endParaRPr lang="sv-SE"/>
          </a:p>
        </p:txBody>
      </p:sp>
    </p:spTree>
    <p:extLst>
      <p:ext uri="{BB962C8B-B14F-4D97-AF65-F5344CB8AC3E}">
        <p14:creationId xmlns:p14="http://schemas.microsoft.com/office/powerpoint/2010/main" val="6486181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730D9343-AD93-49D7-BBC7-85148126A7C4}"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4AEFFB8-5A66-479B-ABC0-80AA81373C20}" type="slidenum">
              <a:rPr lang="sv-SE"/>
              <a:pPr>
                <a:defRPr/>
              </a:pPr>
              <a:t>‹#›</a:t>
            </a:fld>
            <a:endParaRPr lang="sv-SE"/>
          </a:p>
        </p:txBody>
      </p:sp>
    </p:spTree>
    <p:extLst>
      <p:ext uri="{BB962C8B-B14F-4D97-AF65-F5344CB8AC3E}">
        <p14:creationId xmlns:p14="http://schemas.microsoft.com/office/powerpoint/2010/main" val="244514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17728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4125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text 4"/>
          <p:cNvSpPr>
            <a:spLocks noGrp="1"/>
          </p:cNvSpPr>
          <p:nvPr>
            <p:ph type="body" sz="quarter" idx="3"/>
          </p:nvPr>
        </p:nvSpPr>
        <p:spPr>
          <a:xfrm>
            <a:off x="4645025" y="17728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4125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6"/>
          <p:cNvSpPr>
            <a:spLocks noGrp="1"/>
          </p:cNvSpPr>
          <p:nvPr>
            <p:ph type="dt" sz="half" idx="10"/>
          </p:nvPr>
        </p:nvSpPr>
        <p:spPr/>
        <p:txBody>
          <a:bodyPr/>
          <a:lstStyle/>
          <a:p>
            <a:fld id="{729022FD-7301-4FF7-BA31-79013C420DDE}" type="datetime1">
              <a:rPr lang="sv-SE" smtClean="0"/>
              <a:t>2015-11-16</a:t>
            </a:fld>
            <a:endParaRPr lang="en-US"/>
          </a:p>
        </p:txBody>
      </p:sp>
      <p:sp>
        <p:nvSpPr>
          <p:cNvPr id="8" name="Platshållare för sidfot 7"/>
          <p:cNvSpPr>
            <a:spLocks noGrp="1"/>
          </p:cNvSpPr>
          <p:nvPr>
            <p:ph type="ftr" sz="quarter" idx="11"/>
          </p:nvPr>
        </p:nvSpPr>
        <p:spPr/>
        <p:txBody>
          <a:bodyPr/>
          <a:lstStyle/>
          <a:p>
            <a:endParaRPr lang="en-US"/>
          </a:p>
        </p:txBody>
      </p:sp>
      <p:sp>
        <p:nvSpPr>
          <p:cNvPr id="9" name="Platshållare för bildnummer 8"/>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2358343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3"/>
          <p:cNvSpPr>
            <a:spLocks noGrp="1"/>
          </p:cNvSpPr>
          <p:nvPr>
            <p:ph type="dt" sz="half" idx="10"/>
          </p:nvPr>
        </p:nvSpPr>
        <p:spPr/>
        <p:txBody>
          <a:bodyPr/>
          <a:lstStyle>
            <a:lvl1pPr>
              <a:defRPr/>
            </a:lvl1pPr>
          </a:lstStyle>
          <a:p>
            <a:pPr>
              <a:defRPr/>
            </a:pPr>
            <a:fld id="{A4650BDF-33C5-42C8-B3D0-82C900F975E5}" type="datetime1">
              <a:rPr lang="sv-SE" smtClean="0"/>
              <a:t>2015-11-16</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95B35476-AF2F-4CFB-B2FF-A2096F2243ED}" type="slidenum">
              <a:rPr lang="sv-SE"/>
              <a:pPr>
                <a:defRPr/>
              </a:pPr>
              <a:t>‹#›</a:t>
            </a:fld>
            <a:endParaRPr lang="sv-SE"/>
          </a:p>
        </p:txBody>
      </p:sp>
    </p:spTree>
    <p:extLst>
      <p:ext uri="{BB962C8B-B14F-4D97-AF65-F5344CB8AC3E}">
        <p14:creationId xmlns:p14="http://schemas.microsoft.com/office/powerpoint/2010/main" val="41318799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3"/>
          <p:cNvSpPr>
            <a:spLocks noGrp="1"/>
          </p:cNvSpPr>
          <p:nvPr>
            <p:ph type="dt" sz="half" idx="10"/>
          </p:nvPr>
        </p:nvSpPr>
        <p:spPr/>
        <p:txBody>
          <a:bodyPr/>
          <a:lstStyle>
            <a:lvl1pPr>
              <a:defRPr/>
            </a:lvl1pPr>
          </a:lstStyle>
          <a:p>
            <a:pPr>
              <a:defRPr/>
            </a:pPr>
            <a:fld id="{E321119E-A2BE-4D11-9ACF-1923568755A5}" type="datetime1">
              <a:rPr lang="sv-SE" smtClean="0"/>
              <a:t>2015-11-16</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929DD35A-7A84-4300-8814-0FB8E7FFDF1F}" type="slidenum">
              <a:rPr lang="sv-SE"/>
              <a:pPr>
                <a:defRPr/>
              </a:pPr>
              <a:t>‹#›</a:t>
            </a:fld>
            <a:endParaRPr lang="sv-SE"/>
          </a:p>
        </p:txBody>
      </p:sp>
    </p:spTree>
    <p:extLst>
      <p:ext uri="{BB962C8B-B14F-4D97-AF65-F5344CB8AC3E}">
        <p14:creationId xmlns:p14="http://schemas.microsoft.com/office/powerpoint/2010/main" val="9247190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Platshållare för datum 3"/>
          <p:cNvSpPr>
            <a:spLocks noGrp="1"/>
          </p:cNvSpPr>
          <p:nvPr>
            <p:ph type="dt" sz="half" idx="10"/>
          </p:nvPr>
        </p:nvSpPr>
        <p:spPr/>
        <p:txBody>
          <a:bodyPr/>
          <a:lstStyle>
            <a:lvl1pPr>
              <a:defRPr/>
            </a:lvl1pPr>
          </a:lstStyle>
          <a:p>
            <a:pPr>
              <a:defRPr/>
            </a:pPr>
            <a:fld id="{95EA3AAA-3509-4609-840A-301A7B40D7B5}" type="datetime1">
              <a:rPr lang="sv-SE" smtClean="0"/>
              <a:t>2015-11-16</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CF7EB42B-F28F-4804-BAE2-B408C9A5D491}" type="slidenum">
              <a:rPr lang="sv-SE"/>
              <a:pPr>
                <a:defRPr/>
              </a:pPr>
              <a:t>‹#›</a:t>
            </a:fld>
            <a:endParaRPr lang="sv-SE"/>
          </a:p>
        </p:txBody>
      </p:sp>
    </p:spTree>
    <p:extLst>
      <p:ext uri="{BB962C8B-B14F-4D97-AF65-F5344CB8AC3E}">
        <p14:creationId xmlns:p14="http://schemas.microsoft.com/office/powerpoint/2010/main" val="18410112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1B77A4AC-0E7E-46AB-9C8B-F345FD1452A8}" type="datetime1">
              <a:rPr lang="sv-SE" smtClean="0"/>
              <a:t>2015-11-16</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76B82B6F-8896-49BE-8A88-875CA6F33B77}" type="slidenum">
              <a:rPr lang="sv-SE"/>
              <a:pPr>
                <a:defRPr/>
              </a:pPr>
              <a:t>‹#›</a:t>
            </a:fld>
            <a:endParaRPr lang="sv-SE"/>
          </a:p>
        </p:txBody>
      </p:sp>
    </p:spTree>
    <p:extLst>
      <p:ext uri="{BB962C8B-B14F-4D97-AF65-F5344CB8AC3E}">
        <p14:creationId xmlns:p14="http://schemas.microsoft.com/office/powerpoint/2010/main" val="13333119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4C663E53-93A2-4891-B30F-A3C80FD2C363}" type="datetime1">
              <a:rPr lang="sv-SE" smtClean="0"/>
              <a:t>2015-11-16</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51E22014-6CD3-4311-8DAB-E119CA7B4207}" type="slidenum">
              <a:rPr lang="sv-SE"/>
              <a:pPr>
                <a:defRPr/>
              </a:pPr>
              <a:t>‹#›</a:t>
            </a:fld>
            <a:endParaRPr lang="sv-SE"/>
          </a:p>
        </p:txBody>
      </p:sp>
    </p:spTree>
    <p:extLst>
      <p:ext uri="{BB962C8B-B14F-4D97-AF65-F5344CB8AC3E}">
        <p14:creationId xmlns:p14="http://schemas.microsoft.com/office/powerpoint/2010/main" val="29920895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5FA3A81F-47DC-478A-8FC8-2F6A2ECA7372}" type="datetime1">
              <a:rPr lang="sv-SE" smtClean="0"/>
              <a:t>2015-11-16</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0626C470-61DE-4111-A288-70CE6B118B8E}" type="slidenum">
              <a:rPr lang="sv-SE"/>
              <a:pPr>
                <a:defRPr/>
              </a:pPr>
              <a:t>‹#›</a:t>
            </a:fld>
            <a:endParaRPr lang="sv-SE"/>
          </a:p>
        </p:txBody>
      </p:sp>
    </p:spTree>
    <p:extLst>
      <p:ext uri="{BB962C8B-B14F-4D97-AF65-F5344CB8AC3E}">
        <p14:creationId xmlns:p14="http://schemas.microsoft.com/office/powerpoint/2010/main" val="37524151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6E782077-AF4A-4ADD-A9FB-410CB5E4B79E}"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55EEFFBA-EADF-4662-AC7F-CB115C2E8221}" type="slidenum">
              <a:rPr lang="sv-SE"/>
              <a:pPr>
                <a:defRPr/>
              </a:pPr>
              <a:t>‹#›</a:t>
            </a:fld>
            <a:endParaRPr lang="sv-SE"/>
          </a:p>
        </p:txBody>
      </p:sp>
    </p:spTree>
    <p:extLst>
      <p:ext uri="{BB962C8B-B14F-4D97-AF65-F5344CB8AC3E}">
        <p14:creationId xmlns:p14="http://schemas.microsoft.com/office/powerpoint/2010/main" val="3337553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A3907BC4-62C4-497E-A0A1-B1C8605C40AC}"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4E843679-5D0C-4363-9E25-59987689FF87}" type="slidenum">
              <a:rPr lang="sv-SE"/>
              <a:pPr>
                <a:defRPr/>
              </a:pPr>
              <a:t>‹#›</a:t>
            </a:fld>
            <a:endParaRPr lang="sv-SE"/>
          </a:p>
        </p:txBody>
      </p:sp>
    </p:spTree>
    <p:extLst>
      <p:ext uri="{BB962C8B-B14F-4D97-AF65-F5344CB8AC3E}">
        <p14:creationId xmlns:p14="http://schemas.microsoft.com/office/powerpoint/2010/main" val="2246001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bildnummer 5"/>
          <p:cNvSpPr>
            <a:spLocks noGrp="1"/>
          </p:cNvSpPr>
          <p:nvPr>
            <p:ph type="sldNum" sz="quarter" idx="10"/>
          </p:nvPr>
        </p:nvSpPr>
        <p:spPr/>
        <p:txBody>
          <a:bodyPr/>
          <a:lstStyle>
            <a:lvl1pPr>
              <a:defRPr/>
            </a:lvl1pPr>
          </a:lstStyle>
          <a:p>
            <a:pPr>
              <a:defRPr/>
            </a:pPr>
            <a:fld id="{5EEFED65-BDE8-46D4-933A-C4FB4936CE1B}"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B7D3690E-8431-4D78-9AFE-AF0677AA4198}"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6746949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bildnummer 5"/>
          <p:cNvSpPr>
            <a:spLocks noGrp="1"/>
          </p:cNvSpPr>
          <p:nvPr>
            <p:ph type="sldNum" sz="quarter" idx="10"/>
          </p:nvPr>
        </p:nvSpPr>
        <p:spPr/>
        <p:txBody>
          <a:bodyPr/>
          <a:lstStyle>
            <a:lvl1pPr>
              <a:defRPr/>
            </a:lvl1pPr>
          </a:lstStyle>
          <a:p>
            <a:pPr>
              <a:defRPr/>
            </a:pPr>
            <a:fld id="{52ADC732-F463-44F0-9E3B-8A0B33C339B0}"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1C020CC9-EB60-4578-94C9-9277A75B0AF9}"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64503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datum 2"/>
          <p:cNvSpPr>
            <a:spLocks noGrp="1"/>
          </p:cNvSpPr>
          <p:nvPr>
            <p:ph type="dt" sz="half" idx="10"/>
          </p:nvPr>
        </p:nvSpPr>
        <p:spPr/>
        <p:txBody>
          <a:bodyPr/>
          <a:lstStyle/>
          <a:p>
            <a:fld id="{0646DF6A-07F7-4DA0-B1CB-261E57ED79F4}" type="datetime1">
              <a:rPr lang="sv-SE" smtClean="0"/>
              <a:t>2015-11-16</a:t>
            </a:fld>
            <a:endParaRPr lang="en-US"/>
          </a:p>
        </p:txBody>
      </p:sp>
      <p:sp>
        <p:nvSpPr>
          <p:cNvPr id="4" name="Platshållare för sidfot 3"/>
          <p:cNvSpPr>
            <a:spLocks noGrp="1"/>
          </p:cNvSpPr>
          <p:nvPr>
            <p:ph type="ftr" sz="quarter" idx="11"/>
          </p:nvPr>
        </p:nvSpPr>
        <p:spPr/>
        <p:txBody>
          <a:bodyPr/>
          <a:lstStyle/>
          <a:p>
            <a:endParaRPr lang="en-US"/>
          </a:p>
        </p:txBody>
      </p:sp>
      <p:sp>
        <p:nvSpPr>
          <p:cNvPr id="5" name="Platshållare för bildnummer 4"/>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6211316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bildnummer 5"/>
          <p:cNvSpPr>
            <a:spLocks noGrp="1"/>
          </p:cNvSpPr>
          <p:nvPr>
            <p:ph type="sldNum" sz="quarter" idx="10"/>
          </p:nvPr>
        </p:nvSpPr>
        <p:spPr/>
        <p:txBody>
          <a:bodyPr/>
          <a:lstStyle>
            <a:lvl1pPr>
              <a:defRPr/>
            </a:lvl1pPr>
          </a:lstStyle>
          <a:p>
            <a:pPr>
              <a:defRPr/>
            </a:pPr>
            <a:fld id="{BA175F09-FD33-4D28-A857-BFAC6C4D1418}"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95960550-8E83-4D4D-8ABA-1A5EF0AC5CD1}"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1237332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4000"/>
            </a:lvl1pPr>
          </a:lstStyle>
          <a:p>
            <a:r>
              <a:rPr lang="sv-SE" smtClean="0"/>
              <a:t>Klicka här för att ändra format</a:t>
            </a:r>
            <a:endParaRPr lang="sv-SE"/>
          </a:p>
        </p:txBody>
      </p:sp>
      <p:sp>
        <p:nvSpPr>
          <p:cNvPr id="3" name="Platshållare för innehåll 2"/>
          <p:cNvSpPr>
            <a:spLocks noGrp="1"/>
          </p:cNvSpPr>
          <p:nvPr>
            <p:ph sz="half" idx="1"/>
          </p:nvPr>
        </p:nvSpPr>
        <p:spPr>
          <a:xfrm>
            <a:off x="457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bildnummer 5"/>
          <p:cNvSpPr>
            <a:spLocks noGrp="1"/>
          </p:cNvSpPr>
          <p:nvPr>
            <p:ph type="sldNum" sz="quarter" idx="10"/>
          </p:nvPr>
        </p:nvSpPr>
        <p:spPr/>
        <p:txBody>
          <a:bodyPr/>
          <a:lstStyle>
            <a:lvl1pPr>
              <a:defRPr/>
            </a:lvl1pPr>
          </a:lstStyle>
          <a:p>
            <a:pPr>
              <a:defRPr/>
            </a:pPr>
            <a:fld id="{3DB3285E-26FB-4092-AE28-4EA4981F45F7}" type="slidenum">
              <a:rPr lang="sv-SE"/>
              <a:pPr>
                <a:defRPr/>
              </a:pPr>
              <a:t>‹#›</a:t>
            </a:fld>
            <a:endParaRPr lang="sv-SE"/>
          </a:p>
        </p:txBody>
      </p:sp>
      <p:sp>
        <p:nvSpPr>
          <p:cNvPr id="6" name="Platshållare för datum 3"/>
          <p:cNvSpPr>
            <a:spLocks noGrp="1"/>
          </p:cNvSpPr>
          <p:nvPr>
            <p:ph type="dt" sz="half" idx="11"/>
          </p:nvPr>
        </p:nvSpPr>
        <p:spPr/>
        <p:txBody>
          <a:bodyPr/>
          <a:lstStyle>
            <a:lvl1pPr>
              <a:defRPr/>
            </a:lvl1pPr>
          </a:lstStyle>
          <a:p>
            <a:pPr>
              <a:defRPr/>
            </a:pPr>
            <a:fld id="{A48973E0-A216-47AF-BA49-DAFBBD3E652F}" type="datetime1">
              <a:rPr lang="sv-SE" smtClean="0"/>
              <a:t>2015-11-16</a:t>
            </a:fld>
            <a:endParaRPr lang="sv-SE"/>
          </a:p>
        </p:txBody>
      </p:sp>
      <p:sp>
        <p:nvSpPr>
          <p:cNvPr id="7"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2793699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67544" y="227687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924943"/>
            <a:ext cx="4040188"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4008" y="227687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nummer 5"/>
          <p:cNvSpPr>
            <a:spLocks noGrp="1"/>
          </p:cNvSpPr>
          <p:nvPr>
            <p:ph type="sldNum" sz="quarter" idx="10"/>
          </p:nvPr>
        </p:nvSpPr>
        <p:spPr/>
        <p:txBody>
          <a:bodyPr/>
          <a:lstStyle>
            <a:lvl1pPr>
              <a:defRPr/>
            </a:lvl1pPr>
          </a:lstStyle>
          <a:p>
            <a:pPr>
              <a:defRPr/>
            </a:pPr>
            <a:fld id="{41AA35C9-3B91-46FA-81B1-58D8B022B4D0}" type="slidenum">
              <a:rPr lang="sv-SE"/>
              <a:pPr>
                <a:defRPr/>
              </a:pPr>
              <a:t>‹#›</a:t>
            </a:fld>
            <a:endParaRPr lang="sv-SE"/>
          </a:p>
        </p:txBody>
      </p:sp>
      <p:sp>
        <p:nvSpPr>
          <p:cNvPr id="8" name="Platshållare för datum 3"/>
          <p:cNvSpPr>
            <a:spLocks noGrp="1"/>
          </p:cNvSpPr>
          <p:nvPr>
            <p:ph type="dt" sz="half" idx="11"/>
          </p:nvPr>
        </p:nvSpPr>
        <p:spPr/>
        <p:txBody>
          <a:bodyPr/>
          <a:lstStyle>
            <a:lvl1pPr>
              <a:defRPr/>
            </a:lvl1pPr>
          </a:lstStyle>
          <a:p>
            <a:pPr>
              <a:defRPr/>
            </a:pPr>
            <a:fld id="{CC66E2B5-95FB-4591-952B-E4EC75C9EF46}" type="datetime1">
              <a:rPr lang="sv-SE" smtClean="0"/>
              <a:t>2015-11-16</a:t>
            </a:fld>
            <a:endParaRPr lang="sv-SE"/>
          </a:p>
        </p:txBody>
      </p:sp>
      <p:sp>
        <p:nvSpPr>
          <p:cNvPr id="9"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32394494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4000"/>
            </a:lvl1pPr>
          </a:lstStyle>
          <a:p>
            <a:r>
              <a:rPr lang="sv-SE" smtClean="0"/>
              <a:t>Klicka här för att ändra format</a:t>
            </a:r>
            <a:endParaRPr lang="sv-SE"/>
          </a:p>
        </p:txBody>
      </p:sp>
      <p:sp>
        <p:nvSpPr>
          <p:cNvPr id="3" name="Platshållare för bildnummer 5"/>
          <p:cNvSpPr>
            <a:spLocks noGrp="1"/>
          </p:cNvSpPr>
          <p:nvPr>
            <p:ph type="sldNum" sz="quarter" idx="10"/>
          </p:nvPr>
        </p:nvSpPr>
        <p:spPr/>
        <p:txBody>
          <a:bodyPr/>
          <a:lstStyle>
            <a:lvl1pPr>
              <a:defRPr/>
            </a:lvl1pPr>
          </a:lstStyle>
          <a:p>
            <a:pPr>
              <a:defRPr/>
            </a:pPr>
            <a:fld id="{E3E3BFEF-6377-4567-B406-3A86CAD1A71D}" type="slidenum">
              <a:rPr lang="sv-SE"/>
              <a:pPr>
                <a:defRPr/>
              </a:pPr>
              <a:t>‹#›</a:t>
            </a:fld>
            <a:endParaRPr lang="sv-SE"/>
          </a:p>
        </p:txBody>
      </p:sp>
      <p:sp>
        <p:nvSpPr>
          <p:cNvPr id="4" name="Platshållare för datum 3"/>
          <p:cNvSpPr>
            <a:spLocks noGrp="1"/>
          </p:cNvSpPr>
          <p:nvPr>
            <p:ph type="dt" sz="half" idx="11"/>
          </p:nvPr>
        </p:nvSpPr>
        <p:spPr/>
        <p:txBody>
          <a:bodyPr/>
          <a:lstStyle>
            <a:lvl1pPr>
              <a:defRPr/>
            </a:lvl1pPr>
          </a:lstStyle>
          <a:p>
            <a:pPr>
              <a:defRPr/>
            </a:pPr>
            <a:fld id="{91819D0A-30BC-4278-8B6E-EB12A25663C6}" type="datetime1">
              <a:rPr lang="sv-SE" smtClean="0"/>
              <a:t>2015-11-16</a:t>
            </a:fld>
            <a:endParaRPr lang="sv-SE"/>
          </a:p>
        </p:txBody>
      </p:sp>
      <p:sp>
        <p:nvSpPr>
          <p:cNvPr id="5"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37565009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Rubrik punktlista och bild">
    <p:spTree>
      <p:nvGrpSpPr>
        <p:cNvPr id="1" name=""/>
        <p:cNvGrpSpPr/>
        <p:nvPr/>
      </p:nvGrpSpPr>
      <p:grpSpPr>
        <a:xfrm>
          <a:off x="0" y="0"/>
          <a:ext cx="0" cy="0"/>
          <a:chOff x="0" y="0"/>
          <a:chExt cx="0" cy="0"/>
        </a:xfrm>
      </p:grpSpPr>
      <p:sp>
        <p:nvSpPr>
          <p:cNvPr id="5" name="Rektangel 2"/>
          <p:cNvSpPr/>
          <p:nvPr/>
        </p:nvSpPr>
        <p:spPr>
          <a:xfrm>
            <a:off x="4652963" y="1839913"/>
            <a:ext cx="4049712" cy="43084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6" name="Bildobjekt 3"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4213" y="30368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1"/>
          <p:cNvSpPr>
            <a:spLocks noGrp="1"/>
          </p:cNvSpPr>
          <p:nvPr>
            <p:ph type="ctrTitle"/>
          </p:nvPr>
        </p:nvSpPr>
        <p:spPr bwMode="auto">
          <a:xfrm>
            <a:off x="418240" y="851920"/>
            <a:ext cx="8280000" cy="833120"/>
          </a:xfrm>
          <a:prstGeom prst="rect">
            <a:avLst/>
          </a:prstGeom>
          <a:noFill/>
          <a:extLst/>
        </p:spPr>
        <p:txBody>
          <a:bodyPr wrap="none" lIns="90000" tIns="46800" rIns="90000" bIns="46800"/>
          <a:lstStyle>
            <a:lvl1pPr>
              <a:defRPr cap="all" baseline="0">
                <a:latin typeface="+mj-lt"/>
              </a:defRPr>
            </a:lvl1pPr>
          </a:lstStyle>
          <a:p>
            <a:r>
              <a:rPr lang="sv-SE" smtClean="0"/>
              <a:t>Klicka här för att ändra format</a:t>
            </a:r>
            <a:endParaRPr lang="sv-SE" dirty="0" smtClean="0"/>
          </a:p>
        </p:txBody>
      </p:sp>
      <p:sp>
        <p:nvSpPr>
          <p:cNvPr id="4" name="Underrubrik 2"/>
          <p:cNvSpPr>
            <a:spLocks noGrp="1"/>
          </p:cNvSpPr>
          <p:nvPr>
            <p:ph type="subTitle" idx="1"/>
          </p:nvPr>
        </p:nvSpPr>
        <p:spPr>
          <a:xfrm>
            <a:off x="421982" y="1838961"/>
            <a:ext cx="4048418" cy="4307840"/>
          </a:xfrm>
          <a:prstGeom prst="rect">
            <a:avLst/>
          </a:prstGeom>
        </p:spPr>
        <p:txBody>
          <a:bodyPr>
            <a:normAutofit/>
          </a:bodyPr>
          <a:lstStyle>
            <a:lvl1pPr marL="342900" indent="-342900" algn="l">
              <a:buFont typeface="Arial" pitchFamily="34" charset="0"/>
              <a:buChar char="•"/>
              <a:defRPr sz="2400" baseline="0">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1925674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5"/>
          <p:cNvSpPr>
            <a:spLocks noGrp="1"/>
          </p:cNvSpPr>
          <p:nvPr>
            <p:ph type="sldNum" sz="quarter" idx="10"/>
          </p:nvPr>
        </p:nvSpPr>
        <p:spPr/>
        <p:txBody>
          <a:bodyPr/>
          <a:lstStyle>
            <a:lvl1pPr>
              <a:defRPr/>
            </a:lvl1pPr>
          </a:lstStyle>
          <a:p>
            <a:pPr>
              <a:defRPr/>
            </a:pPr>
            <a:fld id="{16D77682-B67A-429F-941D-5A120683AB4B}" type="slidenum">
              <a:rPr lang="sv-SE"/>
              <a:pPr>
                <a:defRPr/>
              </a:pPr>
              <a:t>‹#›</a:t>
            </a:fld>
            <a:endParaRPr lang="sv-SE"/>
          </a:p>
        </p:txBody>
      </p:sp>
      <p:sp>
        <p:nvSpPr>
          <p:cNvPr id="3" name="Platshållare för datum 3"/>
          <p:cNvSpPr>
            <a:spLocks noGrp="1"/>
          </p:cNvSpPr>
          <p:nvPr>
            <p:ph type="dt" sz="half" idx="11"/>
          </p:nvPr>
        </p:nvSpPr>
        <p:spPr/>
        <p:txBody>
          <a:bodyPr/>
          <a:lstStyle>
            <a:lvl1pPr>
              <a:defRPr/>
            </a:lvl1pPr>
          </a:lstStyle>
          <a:p>
            <a:pPr>
              <a:defRPr/>
            </a:pPr>
            <a:fld id="{781DC6BA-3A89-47C3-A363-A25C16E770D0}" type="datetime1">
              <a:rPr lang="sv-SE" smtClean="0"/>
              <a:t>2015-11-16</a:t>
            </a:fld>
            <a:endParaRPr lang="sv-SE"/>
          </a:p>
        </p:txBody>
      </p:sp>
      <p:sp>
        <p:nvSpPr>
          <p:cNvPr id="4"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11210326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67544" y="836712"/>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5"/>
          <p:cNvSpPr>
            <a:spLocks noGrp="1"/>
          </p:cNvSpPr>
          <p:nvPr>
            <p:ph type="sldNum" sz="quarter" idx="10"/>
          </p:nvPr>
        </p:nvSpPr>
        <p:spPr/>
        <p:txBody>
          <a:bodyPr/>
          <a:lstStyle>
            <a:lvl1pPr>
              <a:defRPr/>
            </a:lvl1pPr>
          </a:lstStyle>
          <a:p>
            <a:pPr>
              <a:defRPr/>
            </a:pPr>
            <a:fld id="{791835C5-4D54-4A20-A4E7-7DDC352CBD38}" type="slidenum">
              <a:rPr lang="sv-SE"/>
              <a:pPr>
                <a:defRPr/>
              </a:pPr>
              <a:t>‹#›</a:t>
            </a:fld>
            <a:endParaRPr lang="sv-SE"/>
          </a:p>
        </p:txBody>
      </p:sp>
      <p:sp>
        <p:nvSpPr>
          <p:cNvPr id="6" name="Platshållare för datum 3"/>
          <p:cNvSpPr>
            <a:spLocks noGrp="1"/>
          </p:cNvSpPr>
          <p:nvPr>
            <p:ph type="dt" sz="half" idx="11"/>
          </p:nvPr>
        </p:nvSpPr>
        <p:spPr/>
        <p:txBody>
          <a:bodyPr/>
          <a:lstStyle>
            <a:lvl1pPr>
              <a:defRPr/>
            </a:lvl1pPr>
          </a:lstStyle>
          <a:p>
            <a:pPr>
              <a:defRPr/>
            </a:pPr>
            <a:fld id="{D45F1A7F-B964-4D77-B0DE-921134CF1288}" type="datetime1">
              <a:rPr lang="sv-SE" smtClean="0"/>
              <a:t>2015-11-16</a:t>
            </a:fld>
            <a:endParaRPr lang="sv-SE"/>
          </a:p>
        </p:txBody>
      </p:sp>
      <p:sp>
        <p:nvSpPr>
          <p:cNvPr id="7"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21175873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836711"/>
            <a:ext cx="5486400" cy="38908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5"/>
          <p:cNvSpPr>
            <a:spLocks noGrp="1"/>
          </p:cNvSpPr>
          <p:nvPr>
            <p:ph type="sldNum" sz="quarter" idx="10"/>
          </p:nvPr>
        </p:nvSpPr>
        <p:spPr/>
        <p:txBody>
          <a:bodyPr/>
          <a:lstStyle>
            <a:lvl1pPr>
              <a:defRPr/>
            </a:lvl1pPr>
          </a:lstStyle>
          <a:p>
            <a:pPr>
              <a:defRPr/>
            </a:pPr>
            <a:fld id="{3874A772-B581-4703-957C-3D32B0DBBB0B}" type="slidenum">
              <a:rPr lang="sv-SE"/>
              <a:pPr>
                <a:defRPr/>
              </a:pPr>
              <a:t>‹#›</a:t>
            </a:fld>
            <a:endParaRPr lang="sv-SE"/>
          </a:p>
        </p:txBody>
      </p:sp>
      <p:sp>
        <p:nvSpPr>
          <p:cNvPr id="6" name="Platshållare för datum 3"/>
          <p:cNvSpPr>
            <a:spLocks noGrp="1"/>
          </p:cNvSpPr>
          <p:nvPr>
            <p:ph type="dt" sz="half" idx="11"/>
          </p:nvPr>
        </p:nvSpPr>
        <p:spPr/>
        <p:txBody>
          <a:bodyPr/>
          <a:lstStyle>
            <a:lvl1pPr>
              <a:defRPr/>
            </a:lvl1pPr>
          </a:lstStyle>
          <a:p>
            <a:pPr>
              <a:defRPr/>
            </a:pPr>
            <a:fld id="{0DFC74D2-765E-46B0-8E71-214D02C61CCC}" type="datetime1">
              <a:rPr lang="sv-SE" smtClean="0"/>
              <a:t>2015-11-16</a:t>
            </a:fld>
            <a:endParaRPr lang="sv-SE"/>
          </a:p>
        </p:txBody>
      </p:sp>
      <p:sp>
        <p:nvSpPr>
          <p:cNvPr id="7"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3089781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Mallsida hel bild">
    <p:spTree>
      <p:nvGrpSpPr>
        <p:cNvPr id="1" name=""/>
        <p:cNvGrpSpPr/>
        <p:nvPr/>
      </p:nvGrpSpPr>
      <p:grpSpPr>
        <a:xfrm>
          <a:off x="0" y="0"/>
          <a:ext cx="0" cy="0"/>
          <a:chOff x="0" y="0"/>
          <a:chExt cx="0" cy="0"/>
        </a:xfrm>
      </p:grpSpPr>
      <p:sp>
        <p:nvSpPr>
          <p:cNvPr id="2" name="Rektangel 2"/>
          <p:cNvSpPr/>
          <p:nvPr/>
        </p:nvSpPr>
        <p:spPr>
          <a:xfrm>
            <a:off x="0" y="619125"/>
            <a:ext cx="9147175" cy="56229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3" name="Bildobjekt 5"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2436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7636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Mallsida 2 bilder">
    <p:spTree>
      <p:nvGrpSpPr>
        <p:cNvPr id="1" name=""/>
        <p:cNvGrpSpPr/>
        <p:nvPr/>
      </p:nvGrpSpPr>
      <p:grpSpPr>
        <a:xfrm>
          <a:off x="0" y="0"/>
          <a:ext cx="0" cy="0"/>
          <a:chOff x="0" y="0"/>
          <a:chExt cx="0" cy="0"/>
        </a:xfrm>
      </p:grpSpPr>
      <p:sp>
        <p:nvSpPr>
          <p:cNvPr id="2" name="Rektangel 2"/>
          <p:cNvSpPr/>
          <p:nvPr/>
        </p:nvSpPr>
        <p:spPr>
          <a:xfrm>
            <a:off x="4714875" y="623888"/>
            <a:ext cx="4429125"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sp>
        <p:nvSpPr>
          <p:cNvPr id="3" name="Rektangel 4"/>
          <p:cNvSpPr/>
          <p:nvPr/>
        </p:nvSpPr>
        <p:spPr>
          <a:xfrm>
            <a:off x="0" y="623888"/>
            <a:ext cx="4429125"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4" name="Bildobjekt 13"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7263" y="2436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5"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24368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04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6FD6F9B-0C1E-4721-8664-7FBD9E4762EF}" type="datetime1">
              <a:rPr lang="sv-SE" smtClean="0"/>
              <a:t>2015-11-16</a:t>
            </a:fld>
            <a:endParaRPr lang="en-US"/>
          </a:p>
        </p:txBody>
      </p:sp>
      <p:sp>
        <p:nvSpPr>
          <p:cNvPr id="3" name="Platshållare för sidfot 2"/>
          <p:cNvSpPr>
            <a:spLocks noGrp="1"/>
          </p:cNvSpPr>
          <p:nvPr>
            <p:ph type="ftr" sz="quarter" idx="11"/>
          </p:nvPr>
        </p:nvSpPr>
        <p:spPr/>
        <p:txBody>
          <a:bodyPr/>
          <a:lstStyle/>
          <a:p>
            <a:endParaRPr lang="en-US"/>
          </a:p>
        </p:txBody>
      </p:sp>
      <p:sp>
        <p:nvSpPr>
          <p:cNvPr id="4" name="Platshållare för bildnummer 3"/>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19161454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Mallsida 4 bilder">
    <p:spTree>
      <p:nvGrpSpPr>
        <p:cNvPr id="1" name=""/>
        <p:cNvGrpSpPr/>
        <p:nvPr/>
      </p:nvGrpSpPr>
      <p:grpSpPr>
        <a:xfrm>
          <a:off x="0" y="0"/>
          <a:ext cx="0" cy="0"/>
          <a:chOff x="0" y="0"/>
          <a:chExt cx="0" cy="0"/>
        </a:xfrm>
      </p:grpSpPr>
      <p:sp>
        <p:nvSpPr>
          <p:cNvPr id="2" name="Rektangel 6"/>
          <p:cNvSpPr/>
          <p:nvPr/>
        </p:nvSpPr>
        <p:spPr>
          <a:xfrm>
            <a:off x="1588" y="619125"/>
            <a:ext cx="4337050" cy="262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3"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9604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6"/>
          <p:cNvSpPr/>
          <p:nvPr/>
        </p:nvSpPr>
        <p:spPr>
          <a:xfrm>
            <a:off x="4810125" y="619125"/>
            <a:ext cx="4337050" cy="262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5"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9604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6"/>
          <p:cNvSpPr/>
          <p:nvPr/>
        </p:nvSpPr>
        <p:spPr>
          <a:xfrm>
            <a:off x="1588" y="3617913"/>
            <a:ext cx="4338637" cy="2624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7"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40179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6"/>
          <p:cNvSpPr/>
          <p:nvPr/>
        </p:nvSpPr>
        <p:spPr>
          <a:xfrm>
            <a:off x="4810125" y="3617913"/>
            <a:ext cx="4337050" cy="2624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prstClr val="white"/>
              </a:solidFill>
            </a:endParaRPr>
          </a:p>
        </p:txBody>
      </p:sp>
      <p:pic>
        <p:nvPicPr>
          <p:cNvPr id="9"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40179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65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5"/>
          <p:cNvSpPr>
            <a:spLocks noGrp="1"/>
          </p:cNvSpPr>
          <p:nvPr>
            <p:ph type="sldNum" sz="quarter" idx="10"/>
          </p:nvPr>
        </p:nvSpPr>
        <p:spPr/>
        <p:txBody>
          <a:bodyPr/>
          <a:lstStyle>
            <a:lvl1pPr>
              <a:defRPr/>
            </a:lvl1pPr>
          </a:lstStyle>
          <a:p>
            <a:pPr>
              <a:defRPr/>
            </a:pPr>
            <a:fld id="{8EA71B92-0D14-41D2-8D5E-94325C6E34DA}"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115DF181-BFC5-4FA2-8EF7-77F9A388E08C}"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41390161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836712"/>
            <a:ext cx="2057400" cy="5289451"/>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836712"/>
            <a:ext cx="6019800" cy="528945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5"/>
          <p:cNvSpPr>
            <a:spLocks noGrp="1"/>
          </p:cNvSpPr>
          <p:nvPr>
            <p:ph type="sldNum" sz="quarter" idx="10"/>
          </p:nvPr>
        </p:nvSpPr>
        <p:spPr/>
        <p:txBody>
          <a:bodyPr/>
          <a:lstStyle>
            <a:lvl1pPr>
              <a:defRPr/>
            </a:lvl1pPr>
          </a:lstStyle>
          <a:p>
            <a:pPr>
              <a:defRPr/>
            </a:pPr>
            <a:fld id="{C6963239-6BB6-4D76-9445-12FF49F4EC3A}" type="slidenum">
              <a:rPr lang="sv-SE"/>
              <a:pPr>
                <a:defRPr/>
              </a:pPr>
              <a:t>‹#›</a:t>
            </a:fld>
            <a:endParaRPr lang="sv-SE"/>
          </a:p>
        </p:txBody>
      </p:sp>
      <p:sp>
        <p:nvSpPr>
          <p:cNvPr id="5" name="Platshållare för datum 3"/>
          <p:cNvSpPr>
            <a:spLocks noGrp="1"/>
          </p:cNvSpPr>
          <p:nvPr>
            <p:ph type="dt" sz="half" idx="11"/>
          </p:nvPr>
        </p:nvSpPr>
        <p:spPr/>
        <p:txBody>
          <a:bodyPr/>
          <a:lstStyle>
            <a:lvl1pPr>
              <a:defRPr/>
            </a:lvl1pPr>
          </a:lstStyle>
          <a:p>
            <a:pPr>
              <a:defRPr/>
            </a:pPr>
            <a:fld id="{60E351FB-4474-4386-BB5F-5F7EF858AD15}" type="datetime1">
              <a:rPr lang="sv-SE" smtClean="0"/>
              <a:t>2015-11-16</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30697050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7B2837B7-8C53-4337-A193-338B8746CFD5}"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42676FC-D794-46CA-BEB3-3A2B1C4813A3}" type="slidenum">
              <a:rPr lang="sv-SE" smtClean="0"/>
              <a:pPr>
                <a:defRPr/>
              </a:pPr>
              <a:t>‹#›</a:t>
            </a:fld>
            <a:endParaRPr lang="sv-SE"/>
          </a:p>
        </p:txBody>
      </p:sp>
    </p:spTree>
    <p:extLst>
      <p:ext uri="{BB962C8B-B14F-4D97-AF65-F5344CB8AC3E}">
        <p14:creationId xmlns:p14="http://schemas.microsoft.com/office/powerpoint/2010/main" val="2069354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54F8C8E-0D94-4DB8-90DD-0BE68598CD76}"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50F3FD43-0BA2-4F51-B73F-78F9468B61A6}" type="slidenum">
              <a:rPr lang="sv-SE" smtClean="0"/>
              <a:pPr>
                <a:defRPr/>
              </a:pPr>
              <a:t>‹#›</a:t>
            </a:fld>
            <a:endParaRPr lang="sv-SE"/>
          </a:p>
        </p:txBody>
      </p:sp>
    </p:spTree>
    <p:extLst>
      <p:ext uri="{BB962C8B-B14F-4D97-AF65-F5344CB8AC3E}">
        <p14:creationId xmlns:p14="http://schemas.microsoft.com/office/powerpoint/2010/main" val="17329238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0FBBF25-35BF-4E5B-8D46-196C111C9F7E}"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8583D7E-CD79-474F-A9DF-3510C8EE8224}" type="slidenum">
              <a:rPr lang="sv-SE" smtClean="0"/>
              <a:pPr>
                <a:defRPr/>
              </a:pPr>
              <a:t>‹#›</a:t>
            </a:fld>
            <a:endParaRPr lang="sv-SE"/>
          </a:p>
        </p:txBody>
      </p:sp>
    </p:spTree>
    <p:extLst>
      <p:ext uri="{BB962C8B-B14F-4D97-AF65-F5344CB8AC3E}">
        <p14:creationId xmlns:p14="http://schemas.microsoft.com/office/powerpoint/2010/main" val="12850328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8F55F08-DB5D-438A-86EE-DD7DFF986E6B}" type="datetime1">
              <a:rPr lang="sv-SE" smtClean="0"/>
              <a:t>2015-11-16</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336071E-A417-4DB8-B1CE-D0877EF505A2}" type="slidenum">
              <a:rPr lang="sv-SE" smtClean="0"/>
              <a:pPr>
                <a:defRPr/>
              </a:pPr>
              <a:t>‹#›</a:t>
            </a:fld>
            <a:endParaRPr lang="sv-SE"/>
          </a:p>
        </p:txBody>
      </p:sp>
    </p:spTree>
    <p:extLst>
      <p:ext uri="{BB962C8B-B14F-4D97-AF65-F5344CB8AC3E}">
        <p14:creationId xmlns:p14="http://schemas.microsoft.com/office/powerpoint/2010/main" val="8927949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BB55275D-977A-4F48-BDD1-82BC42BD0E4A}" type="datetime1">
              <a:rPr lang="sv-SE" smtClean="0"/>
              <a:t>2015-11-16</a:t>
            </a:fld>
            <a:endParaRPr lang="sv-SE"/>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4B3D157-CB0F-4E62-8601-BCB2E99BBA1E}" type="slidenum">
              <a:rPr lang="sv-SE" smtClean="0"/>
              <a:pPr>
                <a:defRPr/>
              </a:pPr>
              <a:t>‹#›</a:t>
            </a:fld>
            <a:endParaRPr lang="sv-SE"/>
          </a:p>
        </p:txBody>
      </p:sp>
    </p:spTree>
    <p:extLst>
      <p:ext uri="{BB962C8B-B14F-4D97-AF65-F5344CB8AC3E}">
        <p14:creationId xmlns:p14="http://schemas.microsoft.com/office/powerpoint/2010/main" val="8840444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E21BFDB-AB5B-4815-AE46-D9BDE01BA203}" type="datetime1">
              <a:rPr lang="sv-SE" smtClean="0"/>
              <a:t>2015-11-16</a:t>
            </a:fld>
            <a:endParaRPr lang="sv-SE"/>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6EF71299-26BC-426C-8C14-221D07D30CA7}" type="slidenum">
              <a:rPr lang="sv-SE" smtClean="0"/>
              <a:pPr>
                <a:defRPr/>
              </a:pPr>
              <a:t>‹#›</a:t>
            </a:fld>
            <a:endParaRPr lang="sv-SE"/>
          </a:p>
        </p:txBody>
      </p:sp>
    </p:spTree>
    <p:extLst>
      <p:ext uri="{BB962C8B-B14F-4D97-AF65-F5344CB8AC3E}">
        <p14:creationId xmlns:p14="http://schemas.microsoft.com/office/powerpoint/2010/main" val="16683447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pSp>
        <p:nvGrpSpPr>
          <p:cNvPr id="2" name="Grupp 7"/>
          <p:cNvGrpSpPr>
            <a:grpSpLocks/>
          </p:cNvGrpSpPr>
          <p:nvPr/>
        </p:nvGrpSpPr>
        <p:grpSpPr bwMode="auto">
          <a:xfrm>
            <a:off x="0" y="0"/>
            <a:ext cx="9144000" cy="620713"/>
            <a:chOff x="792" y="6264696"/>
            <a:chExt cx="9180512" cy="620688"/>
          </a:xfrm>
        </p:grpSpPr>
        <p:sp>
          <p:nvSpPr>
            <p:cNvPr id="3"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4" name="Picture 2" descr="I:\Central\LG\5 SWEDINT\2 Internt\17 Infotjänst_Plans\05 Övrigt\Loggor\NCGM\NCGM-LOGGA_CS5 frilag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3"/>
            <p:cNvSpPr txBox="1">
              <a:spLocks noChangeArrowheads="1"/>
            </p:cNvSpPr>
            <p:nvPr/>
          </p:nvSpPr>
          <p:spPr bwMode="auto">
            <a:xfrm>
              <a:off x="541104" y="6434552"/>
              <a:ext cx="3598888" cy="2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schemeClr val="bg1"/>
                  </a:solidFill>
                  <a:cs typeface="Arial" charset="0"/>
                </a:rPr>
                <a:t>NORDIC CENTRE FOR GENDER IN MILITARY OPERATIONS</a:t>
              </a:r>
              <a:endParaRPr lang="en-US" sz="900" b="1" smtClean="0">
                <a:solidFill>
                  <a:schemeClr val="bg1"/>
                </a:solidFill>
                <a:cs typeface="Arial" charset="0"/>
              </a:endParaRPr>
            </a:p>
          </p:txBody>
        </p:sp>
      </p:grpSp>
      <p:sp>
        <p:nvSpPr>
          <p:cNvPr id="6"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schemeClr val="bg1"/>
                </a:solidFill>
                <a:cs typeface="Arial" charset="0"/>
              </a:rPr>
              <a:t>www.mil.se/swedint</a:t>
            </a:r>
            <a:endParaRPr lang="en-US" sz="900" b="1" dirty="0" smtClean="0">
              <a:solidFill>
                <a:schemeClr val="bg1"/>
              </a:solidFill>
              <a:cs typeface="Arial" charset="0"/>
            </a:endParaRPr>
          </a:p>
        </p:txBody>
      </p:sp>
      <p:sp>
        <p:nvSpPr>
          <p:cNvPr id="7"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5D8C0F0-259E-44B0-A389-B30D5C7567B4}" type="datetime1">
              <a:rPr lang="sv-SE" smtClean="0"/>
              <a:t>2015-11-16</a:t>
            </a:fld>
            <a:endParaRPr lang="sv-SE"/>
          </a:p>
        </p:txBody>
      </p:sp>
      <p:sp>
        <p:nvSpPr>
          <p:cNvPr id="8" name="Platshållare för sidfot 2"/>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p>
        </p:txBody>
      </p:sp>
      <p:sp>
        <p:nvSpPr>
          <p:cNvPr id="9"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2245B2F-9E9D-40B7-8DEF-BE457D3FB5B1}" type="slidenum">
              <a:rPr lang="sv-SE" smtClean="0"/>
              <a:pPr>
                <a:defRPr/>
              </a:pPr>
              <a:t>‹#›</a:t>
            </a:fld>
            <a:endParaRPr lang="sv-SE"/>
          </a:p>
        </p:txBody>
      </p:sp>
    </p:spTree>
    <p:extLst>
      <p:ext uri="{BB962C8B-B14F-4D97-AF65-F5344CB8AC3E}">
        <p14:creationId xmlns:p14="http://schemas.microsoft.com/office/powerpoint/2010/main" val="390919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C0A1560-FAB6-418D-9F28-0385A6CBF0C4}" type="datetime1">
              <a:rPr lang="sv-SE" smtClean="0"/>
              <a:t>2015-11-16</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9951161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50D159F-470A-4B8F-B44C-A8E7D2F55191}" type="datetime1">
              <a:rPr lang="sv-SE" smtClean="0"/>
              <a:t>2015-11-16</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6B10165-A3A1-472D-A104-5607CB1DF9F2}" type="slidenum">
              <a:rPr lang="sv-SE" smtClean="0"/>
              <a:pPr>
                <a:defRPr/>
              </a:pPr>
              <a:t>‹#›</a:t>
            </a:fld>
            <a:endParaRPr lang="sv-SE"/>
          </a:p>
        </p:txBody>
      </p:sp>
    </p:spTree>
    <p:extLst>
      <p:ext uri="{BB962C8B-B14F-4D97-AF65-F5344CB8AC3E}">
        <p14:creationId xmlns:p14="http://schemas.microsoft.com/office/powerpoint/2010/main" val="15515744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B643712F-EB7C-4153-85A8-0DFFA82AA0B9}" type="datetime1">
              <a:rPr lang="sv-SE" smtClean="0"/>
              <a:t>2015-11-16</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A096027E-AE2F-4027-8C1F-9F7289909FF2}" type="slidenum">
              <a:rPr lang="sv-SE" smtClean="0"/>
              <a:pPr>
                <a:defRPr/>
              </a:pPr>
              <a:t>‹#›</a:t>
            </a:fld>
            <a:endParaRPr lang="sv-SE"/>
          </a:p>
        </p:txBody>
      </p:sp>
    </p:spTree>
    <p:extLst>
      <p:ext uri="{BB962C8B-B14F-4D97-AF65-F5344CB8AC3E}">
        <p14:creationId xmlns:p14="http://schemas.microsoft.com/office/powerpoint/2010/main" val="30377793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2D6FED4-5B0D-462D-85AC-1DDB7C8D47B1}"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D07C537-ECF8-4A3F-93B8-62AF21FD97CB}" type="slidenum">
              <a:rPr lang="sv-SE" smtClean="0"/>
              <a:pPr>
                <a:defRPr/>
              </a:pPr>
              <a:t>‹#›</a:t>
            </a:fld>
            <a:endParaRPr lang="sv-SE"/>
          </a:p>
        </p:txBody>
      </p:sp>
    </p:spTree>
    <p:extLst>
      <p:ext uri="{BB962C8B-B14F-4D97-AF65-F5344CB8AC3E}">
        <p14:creationId xmlns:p14="http://schemas.microsoft.com/office/powerpoint/2010/main" val="22992100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6140E168-F79B-44FC-ABDD-A02413ECB442}"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C0C5F028-5F72-4346-9D2F-C8BE0CE7EE5D}" type="slidenum">
              <a:rPr lang="sv-SE" smtClean="0"/>
              <a:pPr>
                <a:defRPr/>
              </a:pPr>
              <a:t>‹#›</a:t>
            </a:fld>
            <a:endParaRPr lang="sv-SE"/>
          </a:p>
        </p:txBody>
      </p:sp>
    </p:spTree>
    <p:extLst>
      <p:ext uri="{BB962C8B-B14F-4D97-AF65-F5344CB8AC3E}">
        <p14:creationId xmlns:p14="http://schemas.microsoft.com/office/powerpoint/2010/main" val="6893004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BCDFB3AB-EB8B-444A-855A-B67555C09FA1}"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142676FC-D794-46CA-BEB3-3A2B1C4813A3}" type="slidenum">
              <a:rPr lang="sv-SE"/>
              <a:pPr>
                <a:defRPr/>
              </a:pPr>
              <a:t>‹#›</a:t>
            </a:fld>
            <a:endParaRPr lang="sv-SE"/>
          </a:p>
        </p:txBody>
      </p:sp>
    </p:spTree>
    <p:extLst>
      <p:ext uri="{BB962C8B-B14F-4D97-AF65-F5344CB8AC3E}">
        <p14:creationId xmlns:p14="http://schemas.microsoft.com/office/powerpoint/2010/main" val="20708906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04"/>
            <a:ext cx="8229600" cy="936104"/>
          </a:xfrm>
          <a:prstGeom prst="rect">
            <a:avLst/>
          </a:prstGeom>
        </p:spPr>
        <p:txBody>
          <a:bodyPr/>
          <a:lstStyle>
            <a:lvl1pPr>
              <a:defRPr sz="4000"/>
            </a:lvl1pPr>
          </a:lstStyle>
          <a:p>
            <a:r>
              <a:rPr lang="sv-SE" smtClean="0"/>
              <a:t>Klicka här för att ändra format</a:t>
            </a:r>
            <a:endParaRPr lang="sv-SE"/>
          </a:p>
        </p:txBody>
      </p:sp>
      <p:sp>
        <p:nvSpPr>
          <p:cNvPr id="3" name="Platshållare för innehåll 2"/>
          <p:cNvSpPr>
            <a:spLocks noGrp="1"/>
          </p:cNvSpPr>
          <p:nvPr>
            <p:ph idx="1"/>
          </p:nvPr>
        </p:nvSpPr>
        <p:spPr>
          <a:xfrm>
            <a:off x="457200" y="1916832"/>
            <a:ext cx="8229600" cy="4209331"/>
          </a:xfrm>
          <a:prstGeom prst="rect">
            <a:avLst/>
          </a:prstGeom>
        </p:spPr>
        <p:txBody>
          <a:bodyPr/>
          <a:lstStyle>
            <a:lvl1pPr>
              <a:defRPr sz="2800"/>
            </a:lvl1pPr>
            <a:lvl2pPr>
              <a:defRPr sz="24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916A82D1-C0E7-48BA-8203-EFDE46983BA7}"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50F3FD43-0BA2-4F51-B73F-78F9468B61A6}" type="slidenum">
              <a:rPr lang="sv-SE"/>
              <a:pPr>
                <a:defRPr/>
              </a:pPr>
              <a:t>‹#›</a:t>
            </a:fld>
            <a:endParaRPr lang="sv-SE"/>
          </a:p>
        </p:txBody>
      </p:sp>
    </p:spTree>
    <p:extLst>
      <p:ext uri="{BB962C8B-B14F-4D97-AF65-F5344CB8AC3E}">
        <p14:creationId xmlns:p14="http://schemas.microsoft.com/office/powerpoint/2010/main" val="41860374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67E0EC11-7DE6-4A88-905E-E9B6CB1827D5}"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98583D7E-CD79-474F-A9DF-3510C8EE8224}" type="slidenum">
              <a:rPr lang="sv-SE"/>
              <a:pPr>
                <a:defRPr/>
              </a:pPr>
              <a:t>‹#›</a:t>
            </a:fld>
            <a:endParaRPr lang="sv-SE"/>
          </a:p>
        </p:txBody>
      </p:sp>
    </p:spTree>
    <p:extLst>
      <p:ext uri="{BB962C8B-B14F-4D97-AF65-F5344CB8AC3E}">
        <p14:creationId xmlns:p14="http://schemas.microsoft.com/office/powerpoint/2010/main" val="12806026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655B881B-3264-4A1C-B784-7E4331F5C28B}" type="datetime1">
              <a:rPr lang="sv-SE" smtClean="0"/>
              <a:t>2015-11-16</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336071E-A417-4DB8-B1CE-D0877EF505A2}" type="slidenum">
              <a:rPr lang="sv-SE"/>
              <a:pPr>
                <a:defRPr/>
              </a:pPr>
              <a:t>‹#›</a:t>
            </a:fld>
            <a:endParaRPr lang="sv-SE"/>
          </a:p>
        </p:txBody>
      </p:sp>
    </p:spTree>
    <p:extLst>
      <p:ext uri="{BB962C8B-B14F-4D97-AF65-F5344CB8AC3E}">
        <p14:creationId xmlns:p14="http://schemas.microsoft.com/office/powerpoint/2010/main" val="27168842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26279D3-9789-4F32-9CF0-C4E582E16B50}" type="datetime1">
              <a:rPr lang="sv-SE" smtClean="0"/>
              <a:t>2015-11-16</a:t>
            </a:fld>
            <a:endParaRPr lang="sv-SE"/>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F4B3D157-CB0F-4E62-8601-BCB2E99BBA1E}" type="slidenum">
              <a:rPr lang="sv-SE"/>
              <a:pPr>
                <a:defRPr/>
              </a:pPr>
              <a:t>‹#›</a:t>
            </a:fld>
            <a:endParaRPr lang="sv-SE"/>
          </a:p>
        </p:txBody>
      </p:sp>
    </p:spTree>
    <p:extLst>
      <p:ext uri="{BB962C8B-B14F-4D97-AF65-F5344CB8AC3E}">
        <p14:creationId xmlns:p14="http://schemas.microsoft.com/office/powerpoint/2010/main" val="30446733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E0721113-B127-4131-85EC-47E29F0A5CED}" type="datetime1">
              <a:rPr lang="sv-SE" smtClean="0"/>
              <a:t>2015-11-16</a:t>
            </a:fld>
            <a:endParaRPr lang="sv-SE"/>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6EF71299-26BC-426C-8C14-221D07D30CA7}" type="slidenum">
              <a:rPr lang="sv-SE"/>
              <a:pPr>
                <a:defRPr/>
              </a:pPr>
              <a:t>‹#›</a:t>
            </a:fld>
            <a:endParaRPr lang="sv-SE"/>
          </a:p>
        </p:txBody>
      </p:sp>
    </p:spTree>
    <p:extLst>
      <p:ext uri="{BB962C8B-B14F-4D97-AF65-F5344CB8AC3E}">
        <p14:creationId xmlns:p14="http://schemas.microsoft.com/office/powerpoint/2010/main" val="171027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0"/>
            </a:lvl1pPr>
          </a:lstStyle>
          <a:p>
            <a:r>
              <a:rPr lang="sv-SE" dirty="0" smtClean="0"/>
              <a:t>Klicka här för att ändra format</a:t>
            </a:r>
            <a:endParaRPr lang="en-US"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B96233F-B179-4DFF-B6D4-927957C55E3A}" type="datetime1">
              <a:rPr lang="sv-SE" smtClean="0"/>
              <a:t>2015-11-16</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BF040B15-6982-47EB-8CE7-56F0EBB8296B}" type="slidenum">
              <a:rPr lang="en-US" smtClean="0"/>
              <a:pPr/>
              <a:t>‹#›</a:t>
            </a:fld>
            <a:endParaRPr lang="en-US"/>
          </a:p>
        </p:txBody>
      </p:sp>
    </p:spTree>
    <p:extLst>
      <p:ext uri="{BB962C8B-B14F-4D97-AF65-F5344CB8AC3E}">
        <p14:creationId xmlns:p14="http://schemas.microsoft.com/office/powerpoint/2010/main" val="18543595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43C2512-CB0C-4BCA-807E-B9885E474E1A}" type="datetime1">
              <a:rPr lang="sv-SE" smtClean="0"/>
              <a:t>2015-11-16</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4" name="Platshållare för bild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D2245B2F-9E9D-40B7-8DEF-BE457D3FB5B1}" type="slidenum">
              <a:rPr lang="sv-SE"/>
              <a:pPr>
                <a:defRPr/>
              </a:pPr>
              <a:t>‹#›</a:t>
            </a:fld>
            <a:endParaRPr lang="sv-SE"/>
          </a:p>
        </p:txBody>
      </p:sp>
    </p:spTree>
    <p:extLst>
      <p:ext uri="{BB962C8B-B14F-4D97-AF65-F5344CB8AC3E}">
        <p14:creationId xmlns:p14="http://schemas.microsoft.com/office/powerpoint/2010/main" val="7769049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42605D2A-FFD3-4EC8-9864-A41F5118EF7A}" type="datetime1">
              <a:rPr lang="sv-SE" smtClean="0"/>
              <a:t>2015-11-16</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46B10165-A3A1-472D-A104-5607CB1DF9F2}" type="slidenum">
              <a:rPr lang="sv-SE"/>
              <a:pPr>
                <a:defRPr/>
              </a:pPr>
              <a:t>‹#›</a:t>
            </a:fld>
            <a:endParaRPr lang="sv-SE"/>
          </a:p>
        </p:txBody>
      </p:sp>
    </p:spTree>
    <p:extLst>
      <p:ext uri="{BB962C8B-B14F-4D97-AF65-F5344CB8AC3E}">
        <p14:creationId xmlns:p14="http://schemas.microsoft.com/office/powerpoint/2010/main" val="18803093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314B9400-EB34-4F15-857B-5D235C84D9E8}" type="datetime1">
              <a:rPr lang="sv-SE" smtClean="0"/>
              <a:t>2015-11-16</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A096027E-AE2F-4027-8C1F-9F7289909FF2}" type="slidenum">
              <a:rPr lang="sv-SE"/>
              <a:pPr>
                <a:defRPr/>
              </a:pPr>
              <a:t>‹#›</a:t>
            </a:fld>
            <a:endParaRPr lang="sv-SE"/>
          </a:p>
        </p:txBody>
      </p:sp>
    </p:spTree>
    <p:extLst>
      <p:ext uri="{BB962C8B-B14F-4D97-AF65-F5344CB8AC3E}">
        <p14:creationId xmlns:p14="http://schemas.microsoft.com/office/powerpoint/2010/main" val="7711250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400EECDD-A79A-4716-95EC-313F580FA23A}"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DD07C537-ECF8-4A3F-93B8-62AF21FD97CB}" type="slidenum">
              <a:rPr lang="sv-SE"/>
              <a:pPr>
                <a:defRPr/>
              </a:pPr>
              <a:t>‹#›</a:t>
            </a:fld>
            <a:endParaRPr lang="sv-SE"/>
          </a:p>
        </p:txBody>
      </p:sp>
    </p:spTree>
    <p:extLst>
      <p:ext uri="{BB962C8B-B14F-4D97-AF65-F5344CB8AC3E}">
        <p14:creationId xmlns:p14="http://schemas.microsoft.com/office/powerpoint/2010/main" val="33259217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1FD14228-68B9-4082-A3C0-478C04A3326A}" type="datetime1">
              <a:rPr lang="sv-SE" smtClean="0"/>
              <a:t>2015-11-16</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C0C5F028-5F72-4346-9D2F-C8BE0CE7EE5D}" type="slidenum">
              <a:rPr lang="sv-SE"/>
              <a:pPr>
                <a:defRPr/>
              </a:pPr>
              <a:t>‹#›</a:t>
            </a:fld>
            <a:endParaRPr lang="sv-SE"/>
          </a:p>
        </p:txBody>
      </p:sp>
    </p:spTree>
    <p:extLst>
      <p:ext uri="{BB962C8B-B14F-4D97-AF65-F5344CB8AC3E}">
        <p14:creationId xmlns:p14="http://schemas.microsoft.com/office/powerpoint/2010/main" val="35571578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Klicka här för att ändra format</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en-US"/>
          </a:p>
        </p:txBody>
      </p:sp>
      <p:sp>
        <p:nvSpPr>
          <p:cNvPr id="4" name="Platshållare för datum 3"/>
          <p:cNvSpPr>
            <a:spLocks noGrp="1"/>
          </p:cNvSpPr>
          <p:nvPr>
            <p:ph type="dt" sz="half" idx="10"/>
          </p:nvPr>
        </p:nvSpPr>
        <p:spPr/>
        <p:txBody>
          <a:bodyPr/>
          <a:lstStyle>
            <a:lvl1pPr>
              <a:defRPr/>
            </a:lvl1pPr>
          </a:lstStyle>
          <a:p>
            <a:pPr>
              <a:defRPr/>
            </a:pPr>
            <a:fld id="{DD3CBCFE-017D-4F45-829E-672081AF0F55}"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DD89A98-3BDA-4EDC-B249-3C5ADB407270}" type="slidenum">
              <a:rPr lang="sv-SE"/>
              <a:pPr>
                <a:defRPr/>
              </a:pPr>
              <a:t>‹#›</a:t>
            </a:fld>
            <a:endParaRPr lang="sv-SE"/>
          </a:p>
        </p:txBody>
      </p:sp>
    </p:spTree>
    <p:extLst>
      <p:ext uri="{BB962C8B-B14F-4D97-AF65-F5344CB8AC3E}">
        <p14:creationId xmlns:p14="http://schemas.microsoft.com/office/powerpoint/2010/main" val="31380479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pPr>
              <a:defRPr/>
            </a:pPr>
            <a:fld id="{8D2AB6AD-B184-4FDF-BCD9-3D0A67146370}"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D7A20EEF-A326-48E0-9588-72CD0003441E}" type="slidenum">
              <a:rPr lang="sv-SE"/>
              <a:pPr>
                <a:defRPr/>
              </a:pPr>
              <a:t>‹#›</a:t>
            </a:fld>
            <a:endParaRPr lang="sv-SE"/>
          </a:p>
        </p:txBody>
      </p:sp>
    </p:spTree>
    <p:extLst>
      <p:ext uri="{BB962C8B-B14F-4D97-AF65-F5344CB8AC3E}">
        <p14:creationId xmlns:p14="http://schemas.microsoft.com/office/powerpoint/2010/main" val="6486181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E46ADD48-17BF-43C4-B7F4-6F7C14EBFB6C}" type="datetime1">
              <a:rPr lang="sv-SE" smtClean="0"/>
              <a:t>2015-11-16</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4AEFFB8-5A66-479B-ABC0-80AA81373C20}" type="slidenum">
              <a:rPr lang="sv-SE"/>
              <a:pPr>
                <a:defRPr/>
              </a:pPr>
              <a:t>‹#›</a:t>
            </a:fld>
            <a:endParaRPr lang="sv-SE"/>
          </a:p>
        </p:txBody>
      </p:sp>
    </p:spTree>
    <p:extLst>
      <p:ext uri="{BB962C8B-B14F-4D97-AF65-F5344CB8AC3E}">
        <p14:creationId xmlns:p14="http://schemas.microsoft.com/office/powerpoint/2010/main" val="24451448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3"/>
          <p:cNvSpPr>
            <a:spLocks noGrp="1"/>
          </p:cNvSpPr>
          <p:nvPr>
            <p:ph type="dt" sz="half" idx="10"/>
          </p:nvPr>
        </p:nvSpPr>
        <p:spPr/>
        <p:txBody>
          <a:bodyPr/>
          <a:lstStyle>
            <a:lvl1pPr>
              <a:defRPr/>
            </a:lvl1pPr>
          </a:lstStyle>
          <a:p>
            <a:pPr>
              <a:defRPr/>
            </a:pPr>
            <a:fld id="{D6D54F77-AFCB-490B-9C3B-226F84CED166}" type="datetime1">
              <a:rPr lang="sv-SE" smtClean="0"/>
              <a:t>2015-11-16</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95B35476-AF2F-4CFB-B2FF-A2096F2243ED}" type="slidenum">
              <a:rPr lang="sv-SE"/>
              <a:pPr>
                <a:defRPr/>
              </a:pPr>
              <a:t>‹#›</a:t>
            </a:fld>
            <a:endParaRPr lang="sv-SE"/>
          </a:p>
        </p:txBody>
      </p:sp>
    </p:spTree>
    <p:extLst>
      <p:ext uri="{BB962C8B-B14F-4D97-AF65-F5344CB8AC3E}">
        <p14:creationId xmlns:p14="http://schemas.microsoft.com/office/powerpoint/2010/main" val="4131879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3"/>
          <p:cNvSpPr>
            <a:spLocks noGrp="1"/>
          </p:cNvSpPr>
          <p:nvPr>
            <p:ph type="dt" sz="half" idx="10"/>
          </p:nvPr>
        </p:nvSpPr>
        <p:spPr/>
        <p:txBody>
          <a:bodyPr/>
          <a:lstStyle>
            <a:lvl1pPr>
              <a:defRPr/>
            </a:lvl1pPr>
          </a:lstStyle>
          <a:p>
            <a:pPr>
              <a:defRPr/>
            </a:pPr>
            <a:fld id="{CC17B0BB-9B49-4386-9715-046471356E00}" type="datetime1">
              <a:rPr lang="sv-SE" smtClean="0"/>
              <a:t>2015-11-16</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929DD35A-7A84-4300-8814-0FB8E7FFDF1F}" type="slidenum">
              <a:rPr lang="sv-SE"/>
              <a:pPr>
                <a:defRPr/>
              </a:pPr>
              <a:t>‹#›</a:t>
            </a:fld>
            <a:endParaRPr lang="sv-SE"/>
          </a:p>
        </p:txBody>
      </p:sp>
    </p:spTree>
    <p:extLst>
      <p:ext uri="{BB962C8B-B14F-4D97-AF65-F5344CB8AC3E}">
        <p14:creationId xmlns:p14="http://schemas.microsoft.com/office/powerpoint/2010/main" val="92471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image" Target="../media/image9.pn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6.jpeg"/><Relationship Id="rId2" Type="http://schemas.openxmlformats.org/officeDocument/2006/relationships/slideLayout" Target="../slideLayouts/slideLayout107.xml"/><Relationship Id="rId16" Type="http://schemas.openxmlformats.org/officeDocument/2006/relationships/theme" Target="../theme/theme10.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image" Target="../media/image10.png"/><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image" Target="../media/image2.png"/><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image" Target="../media/image1.png"/><Relationship Id="rId5" Type="http://schemas.openxmlformats.org/officeDocument/2006/relationships/slideLayout" Target="../slideLayouts/slideLayout125.xml"/><Relationship Id="rId10" Type="http://schemas.openxmlformats.org/officeDocument/2006/relationships/theme" Target="../theme/theme11.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image" Target="../media/image4.pn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image" Target="../media/image3.png"/><Relationship Id="rId2" Type="http://schemas.openxmlformats.org/officeDocument/2006/relationships/slideLayout" Target="../slideLayouts/slideLayout131.xml"/><Relationship Id="rId16" Type="http://schemas.openxmlformats.org/officeDocument/2006/relationships/theme" Target="../theme/theme12.xml"/><Relationship Id="rId20" Type="http://schemas.openxmlformats.org/officeDocument/2006/relationships/image" Target="../media/image2.png"/><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19" Type="http://schemas.openxmlformats.org/officeDocument/2006/relationships/image" Target="../media/image1.png"/><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6.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4.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8.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5.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18" Type="http://schemas.openxmlformats.org/officeDocument/2006/relationships/image" Target="../media/image9.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image" Target="../media/image6.jpeg"/><Relationship Id="rId2" Type="http://schemas.openxmlformats.org/officeDocument/2006/relationships/slideLayout" Target="../slideLayouts/slideLayout179.xml"/><Relationship Id="rId16" Type="http://schemas.openxmlformats.org/officeDocument/2006/relationships/theme" Target="../theme/theme16.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10" Type="http://schemas.openxmlformats.org/officeDocument/2006/relationships/slideLayout" Target="../slideLayouts/slideLayout187.xml"/><Relationship Id="rId19" Type="http://schemas.openxmlformats.org/officeDocument/2006/relationships/image" Target="../media/image10.png"/><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6.jpeg"/><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7.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image" Target="../media/image8.jpeg"/><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18.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18" Type="http://schemas.openxmlformats.org/officeDocument/2006/relationships/image" Target="../media/image9.png"/><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image" Target="../media/image6.jpeg"/><Relationship Id="rId2" Type="http://schemas.openxmlformats.org/officeDocument/2006/relationships/slideLayout" Target="../slideLayouts/slideLayout216.xml"/><Relationship Id="rId16" Type="http://schemas.openxmlformats.org/officeDocument/2006/relationships/theme" Target="../theme/theme19.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10" Type="http://schemas.openxmlformats.org/officeDocument/2006/relationships/slideLayout" Target="../slideLayouts/slideLayout224.xml"/><Relationship Id="rId19" Type="http://schemas.openxmlformats.org/officeDocument/2006/relationships/image" Target="../media/image10.png"/><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3.png"/><Relationship Id="rId2" Type="http://schemas.openxmlformats.org/officeDocument/2006/relationships/slideLayout" Target="../slideLayouts/slideLayout11.xml"/><Relationship Id="rId16" Type="http://schemas.openxmlformats.org/officeDocument/2006/relationships/theme" Target="../theme/theme2.xml"/><Relationship Id="rId20"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image" Target="../media/image11.png"/><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20.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12.png"/><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theme" Target="../theme/theme21.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image" Target="../media/image13.png"/><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theme" Target="../theme/theme22.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image" Target="../media/image14.jpeg"/><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theme" Target="../theme/theme23.xml"/><Relationship Id="rId2" Type="http://schemas.openxmlformats.org/officeDocument/2006/relationships/slideLayout" Target="../slideLayouts/slideLayout264.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0" Type="http://schemas.openxmlformats.org/officeDocument/2006/relationships/slideLayout" Target="../slideLayouts/slideLayout272.xml"/><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image" Target="../media/image15.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image" Target="../media/image12.png"/><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theme" Target="../theme/theme24.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image" Target="../media/image12.png"/><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theme" Target="../theme/theme25.xml"/><Relationship Id="rId2" Type="http://schemas.openxmlformats.org/officeDocument/2006/relationships/slideLayout" Target="../slideLayouts/slideLayout286.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8.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image" Target="../media/image9.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6.jpeg"/><Relationship Id="rId2" Type="http://schemas.openxmlformats.org/officeDocument/2006/relationships/slideLayout" Target="../slideLayouts/slideLayout59.xml"/><Relationship Id="rId16" Type="http://schemas.openxmlformats.org/officeDocument/2006/relationships/theme" Target="../theme/theme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image" Target="../media/image10.pn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6.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8.jpe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745827"/>
            <a:ext cx="8229600" cy="954981"/>
          </a:xfrm>
          <a:prstGeom prst="rect">
            <a:avLst/>
          </a:prstGeom>
        </p:spPr>
        <p:txBody>
          <a:bodyPr vert="horz" lIns="91440" tIns="45720" rIns="91440" bIns="45720" rtlCol="0" anchor="ctr">
            <a:normAutofit/>
          </a:bodyPr>
          <a:lstStyle/>
          <a:p>
            <a:r>
              <a:rPr lang="sv-SE" dirty="0" smtClean="0"/>
              <a:t>Klicka här för att ändra format</a:t>
            </a:r>
            <a:endParaRPr lang="en-US" dirty="0"/>
          </a:p>
        </p:txBody>
      </p:sp>
      <p:sp>
        <p:nvSpPr>
          <p:cNvPr id="3" name="Platshållare för text 2"/>
          <p:cNvSpPr>
            <a:spLocks noGrp="1"/>
          </p:cNvSpPr>
          <p:nvPr>
            <p:ph type="body" idx="1"/>
          </p:nvPr>
        </p:nvSpPr>
        <p:spPr>
          <a:xfrm>
            <a:off x="457200" y="1844824"/>
            <a:ext cx="8229600" cy="3949899"/>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10498-4DF8-4800-9CBE-C9C76EC2FF5E}" type="datetime1">
              <a:rPr lang="sv-SE" smtClean="0"/>
              <a:t>2015-11-16</a:t>
            </a:fld>
            <a:endParaRPr lang="en-US"/>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40B15-6982-47EB-8CE7-56F0EBB8296B}" type="slidenum">
              <a:rPr lang="en-US" smtClean="0"/>
              <a:pPr/>
              <a:t>‹#›</a:t>
            </a:fld>
            <a:endParaRPr lang="en-US"/>
          </a:p>
        </p:txBody>
      </p:sp>
      <p:grpSp>
        <p:nvGrpSpPr>
          <p:cNvPr id="16" name="Grupp 15"/>
          <p:cNvGrpSpPr/>
          <p:nvPr userDrawn="1"/>
        </p:nvGrpSpPr>
        <p:grpSpPr>
          <a:xfrm>
            <a:off x="0" y="6309320"/>
            <a:ext cx="9144000" cy="576064"/>
            <a:chOff x="0" y="6309320"/>
            <a:chExt cx="9144000" cy="576064"/>
          </a:xfrm>
        </p:grpSpPr>
        <p:sp>
          <p:nvSpPr>
            <p:cNvPr id="12" name="Rektangel 11"/>
            <p:cNvSpPr/>
            <p:nvPr userDrawn="1"/>
          </p:nvSpPr>
          <p:spPr bwMode="auto">
            <a:xfrm>
              <a:off x="0" y="6309320"/>
              <a:ext cx="9144000" cy="576064"/>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13" name="Picture 2" descr="I:\Central\LG\5 SWEDINT\2 Internt\17 Infotjänst_Plans\05 Övrigt\Loggor\NCGM\NCGM-LOGGA_CS5 frilagd.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33095" y="6336000"/>
              <a:ext cx="478465" cy="4822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23"/>
            <p:cNvSpPr txBox="1">
              <a:spLocks noChangeArrowheads="1"/>
            </p:cNvSpPr>
            <p:nvPr userDrawn="1"/>
          </p:nvSpPr>
          <p:spPr bwMode="auto">
            <a:xfrm>
              <a:off x="625879" y="6457172"/>
              <a:ext cx="3586081"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spcBef>
                  <a:spcPct val="50000"/>
                </a:spcBef>
              </a:pPr>
              <a:r>
                <a:rPr lang="sv-SE" sz="900" b="1" dirty="0" smtClean="0">
                  <a:solidFill>
                    <a:schemeClr val="bg1"/>
                  </a:solidFill>
                  <a:latin typeface="Arial" pitchFamily="34" charset="0"/>
                  <a:cs typeface="Arial" pitchFamily="34" charset="0"/>
                </a:rPr>
                <a:t>NORDIC CENTRE FOR GENDER IN MILITARY OPERATIONS</a:t>
              </a:r>
              <a:endParaRPr lang="en-US" sz="900" b="1" dirty="0">
                <a:solidFill>
                  <a:schemeClr val="bg1"/>
                </a:solidFill>
                <a:latin typeface="Arial" pitchFamily="34" charset="0"/>
                <a:cs typeface="Arial" pitchFamily="34" charset="0"/>
              </a:endParaRPr>
            </a:p>
          </p:txBody>
        </p:sp>
      </p:grpSp>
      <p:grpSp>
        <p:nvGrpSpPr>
          <p:cNvPr id="18" name="Grupp 17"/>
          <p:cNvGrpSpPr/>
          <p:nvPr userDrawn="1"/>
        </p:nvGrpSpPr>
        <p:grpSpPr>
          <a:xfrm>
            <a:off x="0" y="-27384"/>
            <a:ext cx="9144000" cy="555956"/>
            <a:chOff x="0" y="-27384"/>
            <a:chExt cx="9144000" cy="555956"/>
          </a:xfrm>
        </p:grpSpPr>
        <p:sp>
          <p:nvSpPr>
            <p:cNvPr id="8" name="Rektangel 7"/>
            <p:cNvSpPr/>
            <p:nvPr userDrawn="1"/>
          </p:nvSpPr>
          <p:spPr bwMode="auto">
            <a:xfrm>
              <a:off x="0" y="-27384"/>
              <a:ext cx="9144000" cy="555956"/>
            </a:xfrm>
            <a:prstGeom prst="rect">
              <a:avLst/>
            </a:prstGeom>
            <a:gradFill>
              <a:gsLst>
                <a:gs pos="79000">
                  <a:schemeClr val="tx1"/>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9" name="Rektangel 8"/>
            <p:cNvSpPr/>
            <p:nvPr userDrawn="1"/>
          </p:nvSpPr>
          <p:spPr bwMode="auto">
            <a:xfrm>
              <a:off x="502051" y="95203"/>
              <a:ext cx="4374042" cy="3094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l">
                <a:defRPr/>
              </a:pPr>
              <a:r>
                <a:rPr lang="sv-SE" sz="1050" dirty="0">
                  <a:latin typeface="Times New Roman" panose="02020603050405020304" pitchFamily="18" charset="0"/>
                  <a:cs typeface="Times New Roman" panose="02020603050405020304" pitchFamily="18" charset="0"/>
                </a:rPr>
                <a:t>SWEDISH ARMED FORCES INTERNATIONAL CENTRE – SWEDINT</a:t>
              </a:r>
            </a:p>
          </p:txBody>
        </p:sp>
        <p:pic>
          <p:nvPicPr>
            <p:cNvPr id="10" name="Bildobjekt 9"/>
            <p:cNvPicPr>
              <a:picLocks noChangeAspect="1"/>
            </p:cNvPicPr>
            <p:nvPr userDrawn="1"/>
          </p:nvPicPr>
          <p:blipFill>
            <a:blip r:embed="rId12" cstate="print"/>
            <a:srcRect/>
            <a:stretch>
              <a:fillRect/>
            </a:stretch>
          </p:blipFill>
          <p:spPr bwMode="auto">
            <a:xfrm>
              <a:off x="277193" y="64732"/>
              <a:ext cx="153137" cy="411940"/>
            </a:xfrm>
            <a:prstGeom prst="rect">
              <a:avLst/>
            </a:prstGeom>
            <a:noFill/>
            <a:ln w="9525">
              <a:noFill/>
              <a:miter lim="800000"/>
              <a:headEnd/>
              <a:tailEnd/>
            </a:ln>
          </p:spPr>
        </p:pic>
        <p:sp>
          <p:nvSpPr>
            <p:cNvPr id="15" name="Text Box 23"/>
            <p:cNvSpPr txBox="1">
              <a:spLocks noChangeArrowheads="1"/>
            </p:cNvSpPr>
            <p:nvPr userDrawn="1"/>
          </p:nvSpPr>
          <p:spPr bwMode="auto">
            <a:xfrm>
              <a:off x="5379121" y="155608"/>
              <a:ext cx="3586081"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r">
                <a:spcBef>
                  <a:spcPct val="50000"/>
                </a:spcBef>
              </a:pPr>
              <a:r>
                <a:rPr lang="sv-SE" sz="900" b="1" dirty="0" smtClean="0">
                  <a:solidFill>
                    <a:schemeClr val="bg1"/>
                  </a:solidFill>
                  <a:latin typeface="Arial" pitchFamily="34" charset="0"/>
                  <a:cs typeface="Arial" pitchFamily="34" charset="0"/>
                </a:rPr>
                <a:t>www.mil.se/swedint</a:t>
              </a:r>
              <a:endParaRPr lang="en-US" sz="9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378394906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hf sldNum="0" hdr="0" ftr="0" dt="0"/>
  <p:txStyles>
    <p:titleStyle>
      <a:lvl1pPr algn="ctr" defTabSz="914400" rtl="0" eaLnBrk="1" latinLnBrk="0" hangingPunct="1">
        <a:spcBef>
          <a:spcPct val="0"/>
        </a:spcBef>
        <a:buNone/>
        <a:defRPr sz="4000" kern="1200">
          <a:solidFill>
            <a:schemeClr val="tx1"/>
          </a:solidFill>
          <a:latin typeface="Gunplay" panose="020B060802020205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Platshållare för bild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defRPr>
            </a:lvl1pPr>
          </a:lstStyle>
          <a:p>
            <a:pPr>
              <a:defRPr/>
            </a:pPr>
            <a:fld id="{1B534CB6-3131-49FE-A298-53B5C8672BB6}" type="slidenum">
              <a:rPr lang="sv-SE"/>
              <a:pPr>
                <a:defRPr/>
              </a:pPr>
              <a:t>‹#›</a:t>
            </a:fld>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defRPr>
            </a:lvl1pPr>
          </a:lstStyle>
          <a:p>
            <a:pPr>
              <a:defRPr/>
            </a:pPr>
            <a:fld id="{CEDA6F04-1E5D-48F2-B6AB-D618CC7F1BE6}" type="datetime1">
              <a:rPr lang="sv-SE" smtClean="0"/>
              <a:t>2015-11-16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sv-SE"/>
          </a:p>
        </p:txBody>
      </p:sp>
      <p:sp>
        <p:nvSpPr>
          <p:cNvPr id="4101" name="Platshållare för rubrik 1"/>
          <p:cNvSpPr>
            <a:spLocks noGrp="1"/>
          </p:cNvSpPr>
          <p:nvPr>
            <p:ph type="title"/>
          </p:nvPr>
        </p:nvSpPr>
        <p:spPr bwMode="auto">
          <a:xfrm>
            <a:off x="458788" y="836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4102" name="Platshållare för text 2"/>
          <p:cNvSpPr>
            <a:spLocks noGrp="1"/>
          </p:cNvSpPr>
          <p:nvPr>
            <p:ph type="body" idx="1"/>
          </p:nvPr>
        </p:nvSpPr>
        <p:spPr bwMode="auto">
          <a:xfrm>
            <a:off x="457200" y="2133600"/>
            <a:ext cx="8229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pic>
        <p:nvPicPr>
          <p:cNvPr id="4103" name="Bildobjekt 3" descr="top_bg.jpg"/>
          <p:cNvPicPr preferRelativeResize="0">
            <a:picLocks/>
          </p:cNvPicPr>
          <p:nvPr/>
        </p:nvPicPr>
        <p:blipFill>
          <a:blip r:embed="rId17">
            <a:extLst>
              <a:ext uri="{28A0092B-C50C-407E-A947-70E740481C1C}">
                <a14:useLocalDpi xmlns:a14="http://schemas.microsoft.com/office/drawing/2010/main" val="0"/>
              </a:ext>
            </a:extLst>
          </a:blip>
          <a:srcRect l="15833" r="12500" b="6667"/>
          <a:stretch>
            <a:fillRect/>
          </a:stretch>
        </p:blipFill>
        <p:spPr bwMode="auto">
          <a:xfrm>
            <a:off x="-3175" y="6243638"/>
            <a:ext cx="91519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Bildobjekt 3" descr="top_bg.jpg"/>
          <p:cNvPicPr>
            <a:picLocks noChangeAspect="1"/>
          </p:cNvPicPr>
          <p:nvPr/>
        </p:nvPicPr>
        <p:blipFill>
          <a:blip r:embed="rId17">
            <a:extLst>
              <a:ext uri="{28A0092B-C50C-407E-A947-70E740481C1C}">
                <a14:useLocalDpi xmlns:a14="http://schemas.microsoft.com/office/drawing/2010/main" val="0"/>
              </a:ext>
            </a:extLst>
          </a:blip>
          <a:srcRect l="15833" r="12500" b="6667"/>
          <a:stretch>
            <a:fillRect/>
          </a:stretch>
        </p:blipFill>
        <p:spPr bwMode="auto">
          <a:xfrm>
            <a:off x="0" y="0"/>
            <a:ext cx="91519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23"/>
          <p:cNvSpPr txBox="1">
            <a:spLocks noChangeArrowheads="1"/>
          </p:cNvSpPr>
          <p:nvPr/>
        </p:nvSpPr>
        <p:spPr bwMode="auto">
          <a:xfrm>
            <a:off x="6591300" y="187325"/>
            <a:ext cx="2520950" cy="23018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sv-SE" sz="900" smtClean="0">
                <a:solidFill>
                  <a:srgbClr val="FFFFFF"/>
                </a:solidFill>
                <a:ea typeface="+mn-ea"/>
                <a:cs typeface="Arial" pitchFamily="34" charset="0"/>
              </a:rPr>
              <a:t>WWW.FORSVARSMAKTEN.SE/SWEDINT</a:t>
            </a:r>
            <a:endParaRPr lang="en-US" sz="900" dirty="0" smtClean="0">
              <a:solidFill>
                <a:srgbClr val="FFFFFF"/>
              </a:solidFill>
              <a:ea typeface="+mn-ea"/>
              <a:cs typeface="Arial" pitchFamily="34" charset="0"/>
            </a:endParaRPr>
          </a:p>
        </p:txBody>
      </p:sp>
      <p:pic>
        <p:nvPicPr>
          <p:cNvPr id="4106" name="Picture 24" descr="FM_NEG_Svartv_text50mm"/>
          <p:cNvPicPr>
            <a:picLocks noChangeAspect="1" noChangeArrowheads="1"/>
          </p:cNvPicPr>
          <p:nvPr/>
        </p:nvPicPr>
        <p:blipFill>
          <a:blip r:embed="rId18" cstate="print">
            <a:extLst>
              <a:ext uri="{28A0092B-C50C-407E-A947-70E740481C1C}">
                <a14:useLocalDpi xmlns:a14="http://schemas.microsoft.com/office/drawing/2010/main" val="0"/>
              </a:ext>
            </a:extLst>
          </a:blip>
          <a:srcRect l="2" r="88860"/>
          <a:stretch>
            <a:fillRect/>
          </a:stretch>
        </p:blipFill>
        <p:spPr bwMode="auto">
          <a:xfrm>
            <a:off x="182563" y="23813"/>
            <a:ext cx="2000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Bild 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68313" y="241300"/>
            <a:ext cx="18716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400" kern="1200">
          <a:solidFill>
            <a:schemeClr val="tx1"/>
          </a:solidFill>
          <a:latin typeface="+mn-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745827"/>
            <a:ext cx="8229600" cy="954981"/>
          </a:xfrm>
          <a:prstGeom prst="rect">
            <a:avLst/>
          </a:prstGeom>
        </p:spPr>
        <p:txBody>
          <a:bodyPr vert="horz" lIns="91440" tIns="45720" rIns="91440" bIns="45720" rtlCol="0" anchor="ctr">
            <a:normAutofit/>
          </a:bodyPr>
          <a:lstStyle/>
          <a:p>
            <a:r>
              <a:rPr lang="sv-SE" dirty="0" smtClean="0"/>
              <a:t>Klicka här för att ändra format</a:t>
            </a:r>
            <a:endParaRPr lang="en-US" dirty="0"/>
          </a:p>
        </p:txBody>
      </p:sp>
      <p:sp>
        <p:nvSpPr>
          <p:cNvPr id="3" name="Platshållare för text 2"/>
          <p:cNvSpPr>
            <a:spLocks noGrp="1"/>
          </p:cNvSpPr>
          <p:nvPr>
            <p:ph type="body" idx="1"/>
          </p:nvPr>
        </p:nvSpPr>
        <p:spPr>
          <a:xfrm>
            <a:off x="457200" y="1844824"/>
            <a:ext cx="8229600" cy="3949899"/>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10498-4DF8-4800-9CBE-C9C76EC2FF5E}" type="datetime1">
              <a:rPr lang="sv-SE" smtClean="0"/>
              <a:t>2015-11-16</a:t>
            </a:fld>
            <a:endParaRPr lang="en-US"/>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40B15-6982-47EB-8CE7-56F0EBB8296B}" type="slidenum">
              <a:rPr lang="en-US" smtClean="0"/>
              <a:pPr/>
              <a:t>‹#›</a:t>
            </a:fld>
            <a:endParaRPr lang="en-US"/>
          </a:p>
        </p:txBody>
      </p:sp>
      <p:grpSp>
        <p:nvGrpSpPr>
          <p:cNvPr id="16" name="Grupp 15"/>
          <p:cNvGrpSpPr/>
          <p:nvPr/>
        </p:nvGrpSpPr>
        <p:grpSpPr>
          <a:xfrm>
            <a:off x="0" y="6309320"/>
            <a:ext cx="9144000" cy="576064"/>
            <a:chOff x="0" y="6309320"/>
            <a:chExt cx="9144000" cy="576064"/>
          </a:xfrm>
        </p:grpSpPr>
        <p:sp>
          <p:nvSpPr>
            <p:cNvPr id="12" name="Rektangel 11"/>
            <p:cNvSpPr/>
            <p:nvPr userDrawn="1"/>
          </p:nvSpPr>
          <p:spPr bwMode="auto">
            <a:xfrm>
              <a:off x="0" y="6309320"/>
              <a:ext cx="9144000" cy="576064"/>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13" name="Picture 2" descr="I:\Central\LG\5 SWEDINT\2 Internt\17 Infotjänst_Plans\05 Övrigt\Loggor\NCGM\NCGM-LOGGA_CS5 frilagd.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33095" y="6336000"/>
              <a:ext cx="478465" cy="4822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23"/>
            <p:cNvSpPr txBox="1">
              <a:spLocks noChangeArrowheads="1"/>
            </p:cNvSpPr>
            <p:nvPr userDrawn="1"/>
          </p:nvSpPr>
          <p:spPr bwMode="auto">
            <a:xfrm>
              <a:off x="625879" y="6457172"/>
              <a:ext cx="3586081"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spcBef>
                  <a:spcPct val="50000"/>
                </a:spcBef>
              </a:pPr>
              <a:r>
                <a:rPr lang="sv-SE" sz="900" b="1" dirty="0" smtClean="0">
                  <a:solidFill>
                    <a:schemeClr val="bg1"/>
                  </a:solidFill>
                  <a:latin typeface="Arial" pitchFamily="34" charset="0"/>
                  <a:cs typeface="Arial" pitchFamily="34" charset="0"/>
                </a:rPr>
                <a:t>NORDIC CENTRE FOR GENDER IN MILITARY OPERATIONS</a:t>
              </a:r>
              <a:endParaRPr lang="en-US" sz="900" b="1" dirty="0">
                <a:solidFill>
                  <a:schemeClr val="bg1"/>
                </a:solidFill>
                <a:latin typeface="Arial" pitchFamily="34" charset="0"/>
                <a:cs typeface="Arial" pitchFamily="34" charset="0"/>
              </a:endParaRPr>
            </a:p>
          </p:txBody>
        </p:sp>
      </p:grpSp>
      <p:grpSp>
        <p:nvGrpSpPr>
          <p:cNvPr id="18" name="Grupp 17"/>
          <p:cNvGrpSpPr/>
          <p:nvPr/>
        </p:nvGrpSpPr>
        <p:grpSpPr>
          <a:xfrm>
            <a:off x="0" y="-27384"/>
            <a:ext cx="9144000" cy="555956"/>
            <a:chOff x="0" y="-27384"/>
            <a:chExt cx="9144000" cy="555956"/>
          </a:xfrm>
        </p:grpSpPr>
        <p:sp>
          <p:nvSpPr>
            <p:cNvPr id="8" name="Rektangel 7"/>
            <p:cNvSpPr/>
            <p:nvPr userDrawn="1"/>
          </p:nvSpPr>
          <p:spPr bwMode="auto">
            <a:xfrm>
              <a:off x="0" y="-27384"/>
              <a:ext cx="9144000" cy="555956"/>
            </a:xfrm>
            <a:prstGeom prst="rect">
              <a:avLst/>
            </a:prstGeom>
            <a:gradFill>
              <a:gsLst>
                <a:gs pos="79000">
                  <a:schemeClr val="tx1"/>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9" name="Rektangel 8"/>
            <p:cNvSpPr/>
            <p:nvPr userDrawn="1"/>
          </p:nvSpPr>
          <p:spPr bwMode="auto">
            <a:xfrm>
              <a:off x="502051" y="95203"/>
              <a:ext cx="4374042" cy="3094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l">
                <a:defRPr/>
              </a:pPr>
              <a:r>
                <a:rPr lang="sv-SE" sz="1050" dirty="0">
                  <a:latin typeface="Times New Roman" panose="02020603050405020304" pitchFamily="18" charset="0"/>
                  <a:cs typeface="Times New Roman" panose="02020603050405020304" pitchFamily="18" charset="0"/>
                </a:rPr>
                <a:t>SWEDISH ARMED FORCES INTERNATIONAL CENTRE – SWEDINT</a:t>
              </a:r>
            </a:p>
          </p:txBody>
        </p:sp>
        <p:pic>
          <p:nvPicPr>
            <p:cNvPr id="10" name="Bildobjekt 9"/>
            <p:cNvPicPr>
              <a:picLocks noChangeAspect="1"/>
            </p:cNvPicPr>
            <p:nvPr userDrawn="1"/>
          </p:nvPicPr>
          <p:blipFill>
            <a:blip r:embed="rId12" cstate="print"/>
            <a:srcRect/>
            <a:stretch>
              <a:fillRect/>
            </a:stretch>
          </p:blipFill>
          <p:spPr bwMode="auto">
            <a:xfrm>
              <a:off x="277193" y="64732"/>
              <a:ext cx="153137" cy="411940"/>
            </a:xfrm>
            <a:prstGeom prst="rect">
              <a:avLst/>
            </a:prstGeom>
            <a:noFill/>
            <a:ln w="9525">
              <a:noFill/>
              <a:miter lim="800000"/>
              <a:headEnd/>
              <a:tailEnd/>
            </a:ln>
          </p:spPr>
        </p:pic>
        <p:sp>
          <p:nvSpPr>
            <p:cNvPr id="15" name="Text Box 23"/>
            <p:cNvSpPr txBox="1">
              <a:spLocks noChangeArrowheads="1"/>
            </p:cNvSpPr>
            <p:nvPr userDrawn="1"/>
          </p:nvSpPr>
          <p:spPr bwMode="auto">
            <a:xfrm>
              <a:off x="5379121" y="155608"/>
              <a:ext cx="3586081"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r">
                <a:spcBef>
                  <a:spcPct val="50000"/>
                </a:spcBef>
              </a:pPr>
              <a:r>
                <a:rPr lang="sv-SE" sz="900" b="1" dirty="0" smtClean="0">
                  <a:solidFill>
                    <a:schemeClr val="bg1"/>
                  </a:solidFill>
                  <a:latin typeface="Arial" pitchFamily="34" charset="0"/>
                  <a:cs typeface="Arial" pitchFamily="34" charset="0"/>
                </a:rPr>
                <a:t>www.mil.se/swedint</a:t>
              </a:r>
              <a:endParaRPr lang="en-US" sz="9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401739646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Lst>
  <p:hf sldNum="0" hdr="0" ftr="0" dt="0"/>
  <p:txStyles>
    <p:titleStyle>
      <a:lvl1pPr algn="ctr" defTabSz="914400" rtl="0" eaLnBrk="1" latinLnBrk="0" hangingPunct="1">
        <a:spcBef>
          <a:spcPct val="0"/>
        </a:spcBef>
        <a:buNone/>
        <a:defRPr sz="4000" kern="1200">
          <a:solidFill>
            <a:schemeClr val="tx1"/>
          </a:solidFill>
          <a:latin typeface="Gunplay" panose="020B060802020205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C:\Users\Olle\Documents\FM\Mallar 2010 Systemförvaltning\01_Proj\Grafiska byrån\OMS\PPT_Extern_Header.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4000" cy="571500"/>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40B15-6982-47EB-8CE7-56F0EBB8296B}" type="slidenum">
              <a:rPr lang="en-US" smtClean="0"/>
              <a:pPr/>
              <a:t>‹#›</a:t>
            </a:fld>
            <a:endParaRPr lang="en-US"/>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FA40-92A0-451F-8BBA-05F9C55EA4FC}" type="datetime1">
              <a:rPr lang="sv-SE" smtClean="0"/>
              <a:t>2015-11-16</a:t>
            </a:fld>
            <a:endParaRPr lang="en-US"/>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8" name="Text Box 23"/>
          <p:cNvSpPr txBox="1">
            <a:spLocks noChangeArrowheads="1"/>
          </p:cNvSpPr>
          <p:nvPr/>
        </p:nvSpPr>
        <p:spPr bwMode="auto">
          <a:xfrm>
            <a:off x="3419475" y="187326"/>
            <a:ext cx="5627688"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r">
              <a:spcBef>
                <a:spcPct val="50000"/>
              </a:spcBef>
            </a:pPr>
            <a:r>
              <a:rPr lang="sv-SE" sz="900" b="1" dirty="0" smtClean="0">
                <a:solidFill>
                  <a:schemeClr val="bg1"/>
                </a:solidFill>
                <a:latin typeface="Arial" pitchFamily="34" charset="0"/>
                <a:cs typeface="Arial" pitchFamily="34" charset="0"/>
              </a:rPr>
              <a:t>WWW.FORSVARSMAKTEN.SE/SWEDINT</a:t>
            </a:r>
            <a:endParaRPr lang="en-US" sz="900" b="1" dirty="0">
              <a:solidFill>
                <a:schemeClr val="bg1"/>
              </a:solidFill>
              <a:latin typeface="Arial" pitchFamily="34" charset="0"/>
              <a:cs typeface="Arial" pitchFamily="34" charset="0"/>
            </a:endParaRPr>
          </a:p>
        </p:txBody>
      </p:sp>
      <p:sp>
        <p:nvSpPr>
          <p:cNvPr id="2" name="Platshållare för rubrik 1"/>
          <p:cNvSpPr>
            <a:spLocks noGrp="1"/>
          </p:cNvSpPr>
          <p:nvPr>
            <p:ph type="title"/>
          </p:nvPr>
        </p:nvSpPr>
        <p:spPr>
          <a:xfrm>
            <a:off x="457994" y="836712"/>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2132856"/>
            <a:ext cx="8229600" cy="3993307"/>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FmMallOrgVapen"/>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0500" y="127000"/>
            <a:ext cx="1439173" cy="381000"/>
          </a:xfrm>
          <a:prstGeom prst="rect">
            <a:avLst/>
          </a:prstGeom>
        </p:spPr>
      </p:pic>
      <p:grpSp>
        <p:nvGrpSpPr>
          <p:cNvPr id="10" name="Grupp 9"/>
          <p:cNvGrpSpPr/>
          <p:nvPr/>
        </p:nvGrpSpPr>
        <p:grpSpPr>
          <a:xfrm>
            <a:off x="0" y="6309320"/>
            <a:ext cx="9144000" cy="576064"/>
            <a:chOff x="0" y="6309320"/>
            <a:chExt cx="9144000" cy="576064"/>
          </a:xfrm>
        </p:grpSpPr>
        <p:sp>
          <p:nvSpPr>
            <p:cNvPr id="11" name="Rektangel 10"/>
            <p:cNvSpPr/>
            <p:nvPr userDrawn="1"/>
          </p:nvSpPr>
          <p:spPr bwMode="auto">
            <a:xfrm>
              <a:off x="0" y="6309320"/>
              <a:ext cx="9144000" cy="576064"/>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12" name="Picture 2" descr="I:\Central\LG\5 SWEDINT\2 Internt\17 Infotjänst_Plans\05 Övrigt\Loggor\NCGM\NCGM-LOGGA_CS5 frilagd.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33095" y="6336000"/>
              <a:ext cx="478465" cy="4822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3"/>
            <p:cNvSpPr txBox="1">
              <a:spLocks noChangeArrowheads="1"/>
            </p:cNvSpPr>
            <p:nvPr userDrawn="1"/>
          </p:nvSpPr>
          <p:spPr bwMode="auto">
            <a:xfrm>
              <a:off x="625879" y="6457172"/>
              <a:ext cx="3586081"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spcBef>
                  <a:spcPct val="50000"/>
                </a:spcBef>
              </a:pPr>
              <a:r>
                <a:rPr lang="sv-SE" sz="900" b="1" dirty="0" smtClean="0">
                  <a:solidFill>
                    <a:schemeClr val="bg1"/>
                  </a:solidFill>
                  <a:latin typeface="Arial" pitchFamily="34" charset="0"/>
                  <a:cs typeface="Arial" pitchFamily="34" charset="0"/>
                </a:rPr>
                <a:t>NORDIC CENTRE FOR GENDER IN MILITARY OPERATIONS</a:t>
              </a:r>
              <a:endParaRPr lang="en-US" sz="900" b="1" dirty="0">
                <a:solidFill>
                  <a:schemeClr val="bg1"/>
                </a:solidFill>
                <a:latin typeface="Arial" pitchFamily="34" charset="0"/>
                <a:cs typeface="Arial" pitchFamily="34" charset="0"/>
              </a:endParaRPr>
            </a:p>
          </p:txBody>
        </p:sp>
      </p:grpSp>
      <p:grpSp>
        <p:nvGrpSpPr>
          <p:cNvPr id="14" name="Grupp 13"/>
          <p:cNvGrpSpPr/>
          <p:nvPr/>
        </p:nvGrpSpPr>
        <p:grpSpPr>
          <a:xfrm>
            <a:off x="0" y="-27384"/>
            <a:ext cx="9144000" cy="555956"/>
            <a:chOff x="0" y="-27384"/>
            <a:chExt cx="9144000" cy="555956"/>
          </a:xfrm>
        </p:grpSpPr>
        <p:sp>
          <p:nvSpPr>
            <p:cNvPr id="15" name="Rektangel 14"/>
            <p:cNvSpPr/>
            <p:nvPr userDrawn="1"/>
          </p:nvSpPr>
          <p:spPr bwMode="auto">
            <a:xfrm>
              <a:off x="0" y="-27384"/>
              <a:ext cx="9144000" cy="555956"/>
            </a:xfrm>
            <a:prstGeom prst="rect">
              <a:avLst/>
            </a:prstGeom>
            <a:gradFill>
              <a:gsLst>
                <a:gs pos="79000">
                  <a:schemeClr val="tx1"/>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16" name="Rektangel 15"/>
            <p:cNvSpPr/>
            <p:nvPr userDrawn="1"/>
          </p:nvSpPr>
          <p:spPr bwMode="auto">
            <a:xfrm>
              <a:off x="502051" y="95203"/>
              <a:ext cx="4374042" cy="3094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l">
                <a:defRPr/>
              </a:pPr>
              <a:r>
                <a:rPr lang="sv-SE" sz="1050" dirty="0">
                  <a:latin typeface="Times New Roman" panose="02020603050405020304" pitchFamily="18" charset="0"/>
                  <a:cs typeface="Times New Roman" panose="02020603050405020304" pitchFamily="18" charset="0"/>
                </a:rPr>
                <a:t>SWEDISH ARMED FORCES INTERNATIONAL CENTRE – SWEDINT</a:t>
              </a:r>
            </a:p>
          </p:txBody>
        </p:sp>
        <p:pic>
          <p:nvPicPr>
            <p:cNvPr id="17" name="Bildobjekt 16"/>
            <p:cNvPicPr>
              <a:picLocks noChangeAspect="1"/>
            </p:cNvPicPr>
            <p:nvPr userDrawn="1"/>
          </p:nvPicPr>
          <p:blipFill>
            <a:blip r:embed="rId20" cstate="print"/>
            <a:srcRect/>
            <a:stretch>
              <a:fillRect/>
            </a:stretch>
          </p:blipFill>
          <p:spPr bwMode="auto">
            <a:xfrm>
              <a:off x="277193" y="64732"/>
              <a:ext cx="153137" cy="411940"/>
            </a:xfrm>
            <a:prstGeom prst="rect">
              <a:avLst/>
            </a:prstGeom>
            <a:noFill/>
            <a:ln w="9525">
              <a:noFill/>
              <a:miter lim="800000"/>
              <a:headEnd/>
              <a:tailEnd/>
            </a:ln>
          </p:spPr>
        </p:pic>
        <p:sp>
          <p:nvSpPr>
            <p:cNvPr id="18" name="Text Box 23"/>
            <p:cNvSpPr txBox="1">
              <a:spLocks noChangeArrowheads="1"/>
            </p:cNvSpPr>
            <p:nvPr userDrawn="1"/>
          </p:nvSpPr>
          <p:spPr bwMode="auto">
            <a:xfrm>
              <a:off x="5379121" y="155608"/>
              <a:ext cx="3586081"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r">
                <a:spcBef>
                  <a:spcPct val="50000"/>
                </a:spcBef>
              </a:pPr>
              <a:r>
                <a:rPr lang="sv-SE" sz="900" b="1" dirty="0" smtClean="0">
                  <a:solidFill>
                    <a:schemeClr val="bg1"/>
                  </a:solidFill>
                  <a:latin typeface="Arial" pitchFamily="34" charset="0"/>
                  <a:cs typeface="Arial" pitchFamily="34" charset="0"/>
                </a:rPr>
                <a:t>www.mil.se/swedint</a:t>
              </a:r>
              <a:endParaRPr lang="en-US" sz="9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141734863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none" baseline="0">
          <a:solidFill>
            <a:schemeClr val="tx1"/>
          </a:solidFill>
          <a:latin typeface="Gunplay" panose="020B060802020205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Text Box 23"/>
          <p:cNvSpPr txBox="1">
            <a:spLocks noChangeArrowheads="1"/>
          </p:cNvSpPr>
          <p:nvPr/>
        </p:nvSpPr>
        <p:spPr bwMode="auto">
          <a:xfrm>
            <a:off x="6443663" y="187325"/>
            <a:ext cx="2603500" cy="230188"/>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sv-SE" sz="900" dirty="0" smtClean="0">
                <a:solidFill>
                  <a:schemeClr val="bg1"/>
                </a:solidFill>
                <a:ea typeface="+mn-ea"/>
                <a:cs typeface="Arial" charset="0"/>
              </a:rPr>
              <a:t>WWW.FORSVARSMAKTEN.SE/SWEDINT</a:t>
            </a:r>
            <a:endParaRPr lang="en-US" sz="900" dirty="0" smtClean="0">
              <a:solidFill>
                <a:schemeClr val="bg1"/>
              </a:solidFill>
              <a:ea typeface="+mn-ea"/>
              <a:cs typeface="Arial" charset="0"/>
            </a:endParaRPr>
          </a:p>
        </p:txBody>
      </p:sp>
      <p:grpSp>
        <p:nvGrpSpPr>
          <p:cNvPr id="1027" name="Grupp 7"/>
          <p:cNvGrpSpPr>
            <a:grpSpLocks/>
          </p:cNvGrpSpPr>
          <p:nvPr/>
        </p:nvGrpSpPr>
        <p:grpSpPr bwMode="auto">
          <a:xfrm>
            <a:off x="0" y="0"/>
            <a:ext cx="9144000" cy="620713"/>
            <a:chOff x="792" y="6264696"/>
            <a:chExt cx="9180512" cy="620688"/>
          </a:xfrm>
        </p:grpSpPr>
        <p:sp>
          <p:nvSpPr>
            <p:cNvPr id="7"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1030" name="Picture 2" descr="I:\Central\LG\5 SWEDINT\2 Internt\17 Infotjänst_Plans\05 Övrigt\Loggor\NCGM\NCGM-LOGGA_CS5 frilagd.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3"/>
            <p:cNvSpPr txBox="1">
              <a:spLocks noChangeArrowheads="1"/>
            </p:cNvSpPr>
            <p:nvPr/>
          </p:nvSpPr>
          <p:spPr bwMode="auto">
            <a:xfrm>
              <a:off x="541104" y="6434552"/>
              <a:ext cx="3598888" cy="2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schemeClr val="bg1"/>
                  </a:solidFill>
                  <a:cs typeface="Arial" charset="0"/>
                </a:rPr>
                <a:t>NORDIC CENTRE FOR GENDER IN MILITARY OPERATIONS</a:t>
              </a:r>
              <a:endParaRPr lang="en-US" sz="900" b="1" smtClean="0">
                <a:solidFill>
                  <a:schemeClr val="bg1"/>
                </a:solidFill>
                <a:cs typeface="Arial" charset="0"/>
              </a:endParaRPr>
            </a:p>
          </p:txBody>
        </p:sp>
      </p:grpSp>
      <p:sp>
        <p:nvSpPr>
          <p:cNvPr id="10"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schemeClr val="bg1"/>
                </a:solidFill>
                <a:cs typeface="Arial" charset="0"/>
              </a:rPr>
              <a:t>www.mil.se/swedint</a:t>
            </a:r>
            <a:endParaRPr lang="en-US" sz="900" b="1" dirty="0" smtClean="0">
              <a:solidFill>
                <a:schemeClr val="bg1"/>
              </a:solidFill>
              <a:cs typeface="Arial" charset="0"/>
            </a:endParaRPr>
          </a:p>
        </p:txBody>
      </p:sp>
      <p:grpSp>
        <p:nvGrpSpPr>
          <p:cNvPr id="8" name="Grupp 7"/>
          <p:cNvGrpSpPr/>
          <p:nvPr/>
        </p:nvGrpSpPr>
        <p:grpSpPr>
          <a:xfrm>
            <a:off x="0" y="6309320"/>
            <a:ext cx="9144000" cy="576064"/>
            <a:chOff x="0" y="6309320"/>
            <a:chExt cx="9144000" cy="576064"/>
          </a:xfrm>
        </p:grpSpPr>
        <p:sp>
          <p:nvSpPr>
            <p:cNvPr id="11" name="Rektangel 10"/>
            <p:cNvSpPr/>
            <p:nvPr userDrawn="1"/>
          </p:nvSpPr>
          <p:spPr bwMode="auto">
            <a:xfrm>
              <a:off x="0" y="6309320"/>
              <a:ext cx="9144000" cy="576064"/>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12" name="Picture 2" descr="I:\Central\LG\5 SWEDINT\2 Internt\17 Infotjänst_Plans\05 Övrigt\Loggor\NCGM\NCGM-LOGGA_CS5 frilagd.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33095" y="6336000"/>
              <a:ext cx="478465" cy="4822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3"/>
            <p:cNvSpPr txBox="1">
              <a:spLocks noChangeArrowheads="1"/>
            </p:cNvSpPr>
            <p:nvPr userDrawn="1"/>
          </p:nvSpPr>
          <p:spPr bwMode="auto">
            <a:xfrm>
              <a:off x="625879" y="6457172"/>
              <a:ext cx="3586081"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spcBef>
                  <a:spcPct val="50000"/>
                </a:spcBef>
              </a:pPr>
              <a:r>
                <a:rPr lang="sv-SE" sz="900" b="1" dirty="0" smtClean="0">
                  <a:solidFill>
                    <a:schemeClr val="bg1"/>
                  </a:solidFill>
                  <a:latin typeface="Arial" pitchFamily="34" charset="0"/>
                  <a:cs typeface="Arial" pitchFamily="34" charset="0"/>
                </a:rPr>
                <a:t>NORDIC CENTRE FOR GENDER IN MILITARY OPERATIONS</a:t>
              </a:r>
              <a:endParaRPr lang="en-US" sz="900" b="1" dirty="0">
                <a:solidFill>
                  <a:schemeClr val="bg1"/>
                </a:solidFill>
                <a:latin typeface="Arial" pitchFamily="34" charset="0"/>
                <a:cs typeface="Arial" pitchFamily="34" charset="0"/>
              </a:endParaRPr>
            </a:p>
          </p:txBody>
        </p:sp>
      </p:grpSp>
      <p:grpSp>
        <p:nvGrpSpPr>
          <p:cNvPr id="14" name="Grupp 13"/>
          <p:cNvGrpSpPr/>
          <p:nvPr/>
        </p:nvGrpSpPr>
        <p:grpSpPr>
          <a:xfrm>
            <a:off x="0" y="-27384"/>
            <a:ext cx="9144000" cy="555956"/>
            <a:chOff x="0" y="-27384"/>
            <a:chExt cx="9144000" cy="555956"/>
          </a:xfrm>
        </p:grpSpPr>
        <p:sp>
          <p:nvSpPr>
            <p:cNvPr id="15" name="Rektangel 14"/>
            <p:cNvSpPr/>
            <p:nvPr userDrawn="1"/>
          </p:nvSpPr>
          <p:spPr bwMode="auto">
            <a:xfrm>
              <a:off x="0" y="-27384"/>
              <a:ext cx="9144000" cy="555956"/>
            </a:xfrm>
            <a:prstGeom prst="rect">
              <a:avLst/>
            </a:prstGeom>
            <a:gradFill>
              <a:gsLst>
                <a:gs pos="79000">
                  <a:schemeClr val="tx1"/>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16" name="Rektangel 15"/>
            <p:cNvSpPr/>
            <p:nvPr userDrawn="1"/>
          </p:nvSpPr>
          <p:spPr bwMode="auto">
            <a:xfrm>
              <a:off x="502051" y="95203"/>
              <a:ext cx="4374042" cy="3094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l">
                <a:defRPr/>
              </a:pPr>
              <a:r>
                <a:rPr lang="sv-SE" sz="1050" dirty="0">
                  <a:latin typeface="Times New Roman" panose="02020603050405020304" pitchFamily="18" charset="0"/>
                  <a:cs typeface="Times New Roman" panose="02020603050405020304" pitchFamily="18" charset="0"/>
                </a:rPr>
                <a:t>SWEDISH ARMED FORCES INTERNATIONAL CENTRE – SWEDINT</a:t>
              </a:r>
            </a:p>
          </p:txBody>
        </p:sp>
        <p:pic>
          <p:nvPicPr>
            <p:cNvPr id="17" name="Bildobjekt 16"/>
            <p:cNvPicPr>
              <a:picLocks noChangeAspect="1"/>
            </p:cNvPicPr>
            <p:nvPr userDrawn="1"/>
          </p:nvPicPr>
          <p:blipFill>
            <a:blip r:embed="rId14" cstate="print"/>
            <a:srcRect/>
            <a:stretch>
              <a:fillRect/>
            </a:stretch>
          </p:blipFill>
          <p:spPr bwMode="auto">
            <a:xfrm>
              <a:off x="277193" y="64732"/>
              <a:ext cx="153137" cy="411940"/>
            </a:xfrm>
            <a:prstGeom prst="rect">
              <a:avLst/>
            </a:prstGeom>
            <a:noFill/>
            <a:ln w="9525">
              <a:noFill/>
              <a:miter lim="800000"/>
              <a:headEnd/>
              <a:tailEnd/>
            </a:ln>
          </p:spPr>
        </p:pic>
        <p:sp>
          <p:nvSpPr>
            <p:cNvPr id="18" name="Text Box 23"/>
            <p:cNvSpPr txBox="1">
              <a:spLocks noChangeArrowheads="1"/>
            </p:cNvSpPr>
            <p:nvPr userDrawn="1"/>
          </p:nvSpPr>
          <p:spPr bwMode="auto">
            <a:xfrm>
              <a:off x="5379121" y="155608"/>
              <a:ext cx="3586081"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r">
                <a:spcBef>
                  <a:spcPct val="50000"/>
                </a:spcBef>
              </a:pPr>
              <a:r>
                <a:rPr lang="sv-SE" sz="900" b="1" dirty="0" smtClean="0">
                  <a:solidFill>
                    <a:schemeClr val="bg1"/>
                  </a:solidFill>
                  <a:latin typeface="Arial" pitchFamily="34" charset="0"/>
                  <a:cs typeface="Arial" pitchFamily="34" charset="0"/>
                </a:rPr>
                <a:t>www.mil.se/swedint</a:t>
              </a:r>
              <a:endParaRPr lang="en-US" sz="9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215687424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Bildobjekt 3" descr="top_bg.jpg"/>
          <p:cNvPicPr>
            <a:picLocks noChangeAspect="1"/>
          </p:cNvPicPr>
          <p:nvPr/>
        </p:nvPicPr>
        <p:blipFill>
          <a:blip r:embed="rId13">
            <a:extLst>
              <a:ext uri="{28A0092B-C50C-407E-A947-70E740481C1C}">
                <a14:useLocalDpi xmlns:a14="http://schemas.microsoft.com/office/drawing/2010/main" val="0"/>
              </a:ext>
            </a:extLst>
          </a:blip>
          <a:srcRect l="15833" r="12500" b="6667"/>
          <a:stretch>
            <a:fillRect/>
          </a:stretch>
        </p:blipFill>
        <p:spPr bwMode="auto">
          <a:xfrm>
            <a:off x="-3175" y="0"/>
            <a:ext cx="91519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23"/>
          <p:cNvSpPr txBox="1">
            <a:spLocks noChangeArrowheads="1"/>
          </p:cNvSpPr>
          <p:nvPr/>
        </p:nvSpPr>
        <p:spPr bwMode="auto">
          <a:xfrm>
            <a:off x="6588125" y="187325"/>
            <a:ext cx="2459038" cy="230188"/>
          </a:xfrm>
          <a:prstGeom prst="rect">
            <a:avLst/>
          </a:prstGeom>
          <a:no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sv-SE" sz="900" smtClean="0">
                <a:solidFill>
                  <a:srgbClr val="FFFFFF"/>
                </a:solidFill>
                <a:ea typeface="+mn-ea"/>
                <a:cs typeface="Arial" pitchFamily="34" charset="0"/>
              </a:rPr>
              <a:t>WWW.FORSVARSMAKTEN.SE/SWEDINT</a:t>
            </a:r>
            <a:endParaRPr lang="en-US" sz="900" dirty="0" smtClean="0">
              <a:solidFill>
                <a:srgbClr val="FFFFFF"/>
              </a:solidFill>
              <a:ea typeface="+mn-ea"/>
              <a:cs typeface="Arial" pitchFamily="34" charset="0"/>
            </a:endParaRPr>
          </a:p>
        </p:txBody>
      </p:sp>
      <p:pic>
        <p:nvPicPr>
          <p:cNvPr id="2052" name="Picture 24" descr="FM_NEG_Svartv_text50m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9388" y="23813"/>
            <a:ext cx="178276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986610"/>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Platshållare för rubrik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3075"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DBF7D9F4-9287-4E05-8F77-C77D6958CA09}" type="datetime1">
              <a:rPr lang="sv-SE" smtClean="0"/>
              <a:t>2015-11-16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ea typeface="+mn-ea"/>
                <a:cs typeface="+mn-cs"/>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BD4F3145-5081-4D2A-99E0-EB370C69FD86}" type="slidenum">
              <a:rPr lang="sv-SE"/>
              <a:pPr>
                <a:defRPr/>
              </a:pPr>
              <a:t>‹#›</a:t>
            </a:fld>
            <a:endParaRPr lang="sv-SE"/>
          </a:p>
        </p:txBody>
      </p:sp>
    </p:spTree>
    <p:extLst>
      <p:ext uri="{BB962C8B-B14F-4D97-AF65-F5344CB8AC3E}">
        <p14:creationId xmlns:p14="http://schemas.microsoft.com/office/powerpoint/2010/main" val="1395476398"/>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sldNum="0" hdr="0" ftr="0" dt="0"/>
  <p:txStyles>
    <p:titleStyle>
      <a:lvl1pPr algn="ctr" rtl="0" eaLnBrk="1" fontAlgn="base" hangingPunct="1">
        <a:spcBef>
          <a:spcPct val="0"/>
        </a:spcBef>
        <a:spcAft>
          <a:spcPct val="0"/>
        </a:spcAft>
        <a:defRPr sz="44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Platshållare för bild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defRPr>
            </a:lvl1pPr>
          </a:lstStyle>
          <a:p>
            <a:pPr>
              <a:defRPr/>
            </a:pPr>
            <a:fld id="{1B534CB6-3131-49FE-A298-53B5C8672BB6}" type="slidenum">
              <a:rPr lang="sv-SE"/>
              <a:pPr>
                <a:defRPr/>
              </a:pPr>
              <a:t>‹#›</a:t>
            </a:fld>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defRPr>
            </a:lvl1pPr>
          </a:lstStyle>
          <a:p>
            <a:pPr>
              <a:defRPr/>
            </a:pPr>
            <a:fld id="{C6C1BBD1-9709-4681-9461-B79F47A0EBC1}" type="datetime1">
              <a:rPr lang="sv-SE" smtClean="0"/>
              <a:t>2015-11-16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sv-SE"/>
          </a:p>
        </p:txBody>
      </p:sp>
      <p:sp>
        <p:nvSpPr>
          <p:cNvPr id="4101" name="Platshållare för rubrik 1"/>
          <p:cNvSpPr>
            <a:spLocks noGrp="1"/>
          </p:cNvSpPr>
          <p:nvPr>
            <p:ph type="title"/>
          </p:nvPr>
        </p:nvSpPr>
        <p:spPr bwMode="auto">
          <a:xfrm>
            <a:off x="458788" y="836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4102" name="Platshållare för text 2"/>
          <p:cNvSpPr>
            <a:spLocks noGrp="1"/>
          </p:cNvSpPr>
          <p:nvPr>
            <p:ph type="body" idx="1"/>
          </p:nvPr>
        </p:nvSpPr>
        <p:spPr bwMode="auto">
          <a:xfrm>
            <a:off x="457200" y="2133600"/>
            <a:ext cx="8229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pic>
        <p:nvPicPr>
          <p:cNvPr id="4103" name="Bildobjekt 3" descr="top_bg.jpg"/>
          <p:cNvPicPr preferRelativeResize="0">
            <a:picLocks/>
          </p:cNvPicPr>
          <p:nvPr/>
        </p:nvPicPr>
        <p:blipFill>
          <a:blip r:embed="rId17">
            <a:extLst>
              <a:ext uri="{28A0092B-C50C-407E-A947-70E740481C1C}">
                <a14:useLocalDpi xmlns:a14="http://schemas.microsoft.com/office/drawing/2010/main" val="0"/>
              </a:ext>
            </a:extLst>
          </a:blip>
          <a:srcRect l="15833" r="12500" b="6667"/>
          <a:stretch>
            <a:fillRect/>
          </a:stretch>
        </p:blipFill>
        <p:spPr bwMode="auto">
          <a:xfrm>
            <a:off x="-3175" y="6243638"/>
            <a:ext cx="91519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Bildobjekt 3" descr="top_bg.jpg"/>
          <p:cNvPicPr>
            <a:picLocks noChangeAspect="1"/>
          </p:cNvPicPr>
          <p:nvPr/>
        </p:nvPicPr>
        <p:blipFill>
          <a:blip r:embed="rId17">
            <a:extLst>
              <a:ext uri="{28A0092B-C50C-407E-A947-70E740481C1C}">
                <a14:useLocalDpi xmlns:a14="http://schemas.microsoft.com/office/drawing/2010/main" val="0"/>
              </a:ext>
            </a:extLst>
          </a:blip>
          <a:srcRect l="15833" r="12500" b="6667"/>
          <a:stretch>
            <a:fillRect/>
          </a:stretch>
        </p:blipFill>
        <p:spPr bwMode="auto">
          <a:xfrm>
            <a:off x="0" y="0"/>
            <a:ext cx="91519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23"/>
          <p:cNvSpPr txBox="1">
            <a:spLocks noChangeArrowheads="1"/>
          </p:cNvSpPr>
          <p:nvPr/>
        </p:nvSpPr>
        <p:spPr bwMode="auto">
          <a:xfrm>
            <a:off x="6591300" y="187325"/>
            <a:ext cx="2520950" cy="23018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sv-SE" sz="900" smtClean="0">
                <a:solidFill>
                  <a:srgbClr val="FFFFFF"/>
                </a:solidFill>
                <a:ea typeface="+mn-ea"/>
                <a:cs typeface="Arial" pitchFamily="34" charset="0"/>
              </a:rPr>
              <a:t>WWW.FORSVARSMAKTEN.SE/SWEDINT</a:t>
            </a:r>
            <a:endParaRPr lang="en-US" sz="900" dirty="0" smtClean="0">
              <a:solidFill>
                <a:srgbClr val="FFFFFF"/>
              </a:solidFill>
              <a:ea typeface="+mn-ea"/>
              <a:cs typeface="Arial" pitchFamily="34" charset="0"/>
            </a:endParaRPr>
          </a:p>
        </p:txBody>
      </p:sp>
      <p:pic>
        <p:nvPicPr>
          <p:cNvPr id="4106" name="Picture 24" descr="FM_NEG_Svartv_text50mm"/>
          <p:cNvPicPr>
            <a:picLocks noChangeAspect="1" noChangeArrowheads="1"/>
          </p:cNvPicPr>
          <p:nvPr/>
        </p:nvPicPr>
        <p:blipFill>
          <a:blip r:embed="rId18" cstate="print">
            <a:extLst>
              <a:ext uri="{28A0092B-C50C-407E-A947-70E740481C1C}">
                <a14:useLocalDpi xmlns:a14="http://schemas.microsoft.com/office/drawing/2010/main" val="0"/>
              </a:ext>
            </a:extLst>
          </a:blip>
          <a:srcRect l="2" r="88860"/>
          <a:stretch>
            <a:fillRect/>
          </a:stretch>
        </p:blipFill>
        <p:spPr bwMode="auto">
          <a:xfrm>
            <a:off x="182563" y="23813"/>
            <a:ext cx="2000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Bild 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68313" y="241300"/>
            <a:ext cx="18716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589850"/>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400" kern="1200">
          <a:solidFill>
            <a:schemeClr val="tx1"/>
          </a:solidFill>
          <a:latin typeface="+mn-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Bildobjekt 3" descr="top_bg.jpg"/>
          <p:cNvPicPr>
            <a:picLocks noChangeAspect="1"/>
          </p:cNvPicPr>
          <p:nvPr/>
        </p:nvPicPr>
        <p:blipFill>
          <a:blip r:embed="rId13">
            <a:extLst>
              <a:ext uri="{28A0092B-C50C-407E-A947-70E740481C1C}">
                <a14:useLocalDpi xmlns:a14="http://schemas.microsoft.com/office/drawing/2010/main" val="0"/>
              </a:ext>
            </a:extLst>
          </a:blip>
          <a:srcRect l="15833" r="12500" b="6667"/>
          <a:stretch>
            <a:fillRect/>
          </a:stretch>
        </p:blipFill>
        <p:spPr bwMode="auto">
          <a:xfrm>
            <a:off x="-3175" y="0"/>
            <a:ext cx="91519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23"/>
          <p:cNvSpPr txBox="1">
            <a:spLocks noChangeArrowheads="1"/>
          </p:cNvSpPr>
          <p:nvPr/>
        </p:nvSpPr>
        <p:spPr bwMode="auto">
          <a:xfrm>
            <a:off x="6588125" y="187325"/>
            <a:ext cx="2459038" cy="230188"/>
          </a:xfrm>
          <a:prstGeom prst="rect">
            <a:avLst/>
          </a:prstGeom>
          <a:no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sv-SE" sz="900" smtClean="0">
                <a:solidFill>
                  <a:srgbClr val="FFFFFF"/>
                </a:solidFill>
                <a:ea typeface="+mn-ea"/>
                <a:cs typeface="Arial" pitchFamily="34" charset="0"/>
              </a:rPr>
              <a:t>WWW.FORSVARSMAKTEN.SE/SWEDINT</a:t>
            </a:r>
            <a:endParaRPr lang="en-US" sz="900" dirty="0" smtClean="0">
              <a:solidFill>
                <a:srgbClr val="FFFFFF"/>
              </a:solidFill>
              <a:ea typeface="+mn-ea"/>
              <a:cs typeface="Arial" pitchFamily="34" charset="0"/>
            </a:endParaRPr>
          </a:p>
        </p:txBody>
      </p:sp>
      <p:pic>
        <p:nvPicPr>
          <p:cNvPr id="2052" name="Picture 24" descr="FM_NEG_Svartv_text50m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9388" y="23813"/>
            <a:ext cx="178276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237680"/>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Platshållare för rubrik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3075"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0AC5A6E-C5B8-403C-A911-4BD829642444}" type="datetime1">
              <a:rPr lang="sv-SE" smtClean="0"/>
              <a:t>2015-11-16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ea typeface="+mn-ea"/>
                <a:cs typeface="+mn-cs"/>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BD4F3145-5081-4D2A-99E0-EB370C69FD86}" type="slidenum">
              <a:rPr lang="sv-SE"/>
              <a:pPr>
                <a:defRPr/>
              </a:pPr>
              <a:t>‹#›</a:t>
            </a:fld>
            <a:endParaRPr lang="sv-SE"/>
          </a:p>
        </p:txBody>
      </p:sp>
    </p:spTree>
    <p:extLst>
      <p:ext uri="{BB962C8B-B14F-4D97-AF65-F5344CB8AC3E}">
        <p14:creationId xmlns:p14="http://schemas.microsoft.com/office/powerpoint/2010/main" val="383883778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hf sldNum="0" hdr="0" ftr="0" dt="0"/>
  <p:txStyles>
    <p:titleStyle>
      <a:lvl1pPr algn="ctr" rtl="0" eaLnBrk="1" fontAlgn="base" hangingPunct="1">
        <a:spcBef>
          <a:spcPct val="0"/>
        </a:spcBef>
        <a:spcAft>
          <a:spcPct val="0"/>
        </a:spcAft>
        <a:defRPr sz="44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Platshållare för bild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defRPr>
            </a:lvl1pPr>
          </a:lstStyle>
          <a:p>
            <a:pPr>
              <a:defRPr/>
            </a:pPr>
            <a:fld id="{1B534CB6-3131-49FE-A298-53B5C8672BB6}" type="slidenum">
              <a:rPr lang="sv-SE"/>
              <a:pPr>
                <a:defRPr/>
              </a:pPr>
              <a:t>‹#›</a:t>
            </a:fld>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defRPr>
            </a:lvl1pPr>
          </a:lstStyle>
          <a:p>
            <a:pPr>
              <a:defRPr/>
            </a:pPr>
            <a:fld id="{CEDA6F04-1E5D-48F2-B6AB-D618CC7F1BE6}" type="datetime1">
              <a:rPr lang="sv-SE" smtClean="0"/>
              <a:t>2015-11-16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sv-SE"/>
          </a:p>
        </p:txBody>
      </p:sp>
      <p:sp>
        <p:nvSpPr>
          <p:cNvPr id="4101" name="Platshållare för rubrik 1"/>
          <p:cNvSpPr>
            <a:spLocks noGrp="1"/>
          </p:cNvSpPr>
          <p:nvPr>
            <p:ph type="title"/>
          </p:nvPr>
        </p:nvSpPr>
        <p:spPr bwMode="auto">
          <a:xfrm>
            <a:off x="458788" y="836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4102" name="Platshållare för text 2"/>
          <p:cNvSpPr>
            <a:spLocks noGrp="1"/>
          </p:cNvSpPr>
          <p:nvPr>
            <p:ph type="body" idx="1"/>
          </p:nvPr>
        </p:nvSpPr>
        <p:spPr bwMode="auto">
          <a:xfrm>
            <a:off x="457200" y="2133600"/>
            <a:ext cx="8229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pic>
        <p:nvPicPr>
          <p:cNvPr id="4103" name="Bildobjekt 3" descr="top_bg.jpg"/>
          <p:cNvPicPr preferRelativeResize="0">
            <a:picLocks/>
          </p:cNvPicPr>
          <p:nvPr/>
        </p:nvPicPr>
        <p:blipFill>
          <a:blip r:embed="rId17">
            <a:extLst>
              <a:ext uri="{28A0092B-C50C-407E-A947-70E740481C1C}">
                <a14:useLocalDpi xmlns:a14="http://schemas.microsoft.com/office/drawing/2010/main" val="0"/>
              </a:ext>
            </a:extLst>
          </a:blip>
          <a:srcRect l="15833" r="12500" b="6667"/>
          <a:stretch>
            <a:fillRect/>
          </a:stretch>
        </p:blipFill>
        <p:spPr bwMode="auto">
          <a:xfrm>
            <a:off x="-3175" y="6243638"/>
            <a:ext cx="91519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Bildobjekt 3" descr="top_bg.jpg"/>
          <p:cNvPicPr>
            <a:picLocks noChangeAspect="1"/>
          </p:cNvPicPr>
          <p:nvPr/>
        </p:nvPicPr>
        <p:blipFill>
          <a:blip r:embed="rId17">
            <a:extLst>
              <a:ext uri="{28A0092B-C50C-407E-A947-70E740481C1C}">
                <a14:useLocalDpi xmlns:a14="http://schemas.microsoft.com/office/drawing/2010/main" val="0"/>
              </a:ext>
            </a:extLst>
          </a:blip>
          <a:srcRect l="15833" r="12500" b="6667"/>
          <a:stretch>
            <a:fillRect/>
          </a:stretch>
        </p:blipFill>
        <p:spPr bwMode="auto">
          <a:xfrm>
            <a:off x="0" y="0"/>
            <a:ext cx="91519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23"/>
          <p:cNvSpPr txBox="1">
            <a:spLocks noChangeArrowheads="1"/>
          </p:cNvSpPr>
          <p:nvPr/>
        </p:nvSpPr>
        <p:spPr bwMode="auto">
          <a:xfrm>
            <a:off x="6591300" y="187325"/>
            <a:ext cx="2520950" cy="23018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sv-SE" sz="900" smtClean="0">
                <a:solidFill>
                  <a:srgbClr val="FFFFFF"/>
                </a:solidFill>
                <a:ea typeface="+mn-ea"/>
                <a:cs typeface="Arial" pitchFamily="34" charset="0"/>
              </a:rPr>
              <a:t>WWW.FORSVARSMAKTEN.SE/SWEDINT</a:t>
            </a:r>
            <a:endParaRPr lang="en-US" sz="900" dirty="0" smtClean="0">
              <a:solidFill>
                <a:srgbClr val="FFFFFF"/>
              </a:solidFill>
              <a:ea typeface="+mn-ea"/>
              <a:cs typeface="Arial" pitchFamily="34" charset="0"/>
            </a:endParaRPr>
          </a:p>
        </p:txBody>
      </p:sp>
      <p:pic>
        <p:nvPicPr>
          <p:cNvPr id="4106" name="Picture 24" descr="FM_NEG_Svartv_text50mm"/>
          <p:cNvPicPr>
            <a:picLocks noChangeAspect="1" noChangeArrowheads="1"/>
          </p:cNvPicPr>
          <p:nvPr/>
        </p:nvPicPr>
        <p:blipFill>
          <a:blip r:embed="rId18" cstate="print">
            <a:extLst>
              <a:ext uri="{28A0092B-C50C-407E-A947-70E740481C1C}">
                <a14:useLocalDpi xmlns:a14="http://schemas.microsoft.com/office/drawing/2010/main" val="0"/>
              </a:ext>
            </a:extLst>
          </a:blip>
          <a:srcRect l="2" r="88860"/>
          <a:stretch>
            <a:fillRect/>
          </a:stretch>
        </p:blipFill>
        <p:spPr bwMode="auto">
          <a:xfrm>
            <a:off x="182563" y="23813"/>
            <a:ext cx="2000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Bild 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68313" y="241300"/>
            <a:ext cx="18716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700529"/>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400" kern="1200">
          <a:solidFill>
            <a:schemeClr val="tx1"/>
          </a:solidFill>
          <a:latin typeface="+mn-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C:\Users\Olle\Documents\FM\Mallar 2010 Systemförvaltning\01_Proj\Grafiska byrån\OMS\PPT_Extern_Header.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4000" cy="571500"/>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40B15-6982-47EB-8CE7-56F0EBB8296B}" type="slidenum">
              <a:rPr lang="en-US" smtClean="0"/>
              <a:pPr/>
              <a:t>‹#›</a:t>
            </a:fld>
            <a:endParaRPr lang="en-US"/>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FA40-92A0-451F-8BBA-05F9C55EA4FC}" type="datetime1">
              <a:rPr lang="sv-SE" smtClean="0"/>
              <a:t>2015-11-16</a:t>
            </a:fld>
            <a:endParaRPr lang="en-US"/>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8" name="Text Box 23"/>
          <p:cNvSpPr txBox="1">
            <a:spLocks noChangeArrowheads="1"/>
          </p:cNvSpPr>
          <p:nvPr/>
        </p:nvSpPr>
        <p:spPr bwMode="auto">
          <a:xfrm>
            <a:off x="3419475" y="187326"/>
            <a:ext cx="5627688"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r">
              <a:spcBef>
                <a:spcPct val="50000"/>
              </a:spcBef>
            </a:pPr>
            <a:r>
              <a:rPr lang="sv-SE" sz="900" b="1" dirty="0" smtClean="0">
                <a:solidFill>
                  <a:schemeClr val="bg1"/>
                </a:solidFill>
                <a:latin typeface="Arial" pitchFamily="34" charset="0"/>
                <a:cs typeface="Arial" pitchFamily="34" charset="0"/>
              </a:rPr>
              <a:t>WWW.FORSVARSMAKTEN.SE/SWEDINT</a:t>
            </a:r>
            <a:endParaRPr lang="en-US" sz="900" b="1" dirty="0">
              <a:solidFill>
                <a:schemeClr val="bg1"/>
              </a:solidFill>
              <a:latin typeface="Arial" pitchFamily="34" charset="0"/>
              <a:cs typeface="Arial" pitchFamily="34" charset="0"/>
            </a:endParaRPr>
          </a:p>
        </p:txBody>
      </p:sp>
      <p:sp>
        <p:nvSpPr>
          <p:cNvPr id="2" name="Platshållare för rubrik 1"/>
          <p:cNvSpPr>
            <a:spLocks noGrp="1"/>
          </p:cNvSpPr>
          <p:nvPr>
            <p:ph type="title"/>
          </p:nvPr>
        </p:nvSpPr>
        <p:spPr>
          <a:xfrm>
            <a:off x="457994" y="836712"/>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2132856"/>
            <a:ext cx="8229600" cy="3993307"/>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FmMallOrgVapen"/>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0500" y="127000"/>
            <a:ext cx="1439173" cy="381000"/>
          </a:xfrm>
          <a:prstGeom prst="rect">
            <a:avLst/>
          </a:prstGeom>
        </p:spPr>
      </p:pic>
      <p:grpSp>
        <p:nvGrpSpPr>
          <p:cNvPr id="10" name="Grupp 9"/>
          <p:cNvGrpSpPr/>
          <p:nvPr userDrawn="1"/>
        </p:nvGrpSpPr>
        <p:grpSpPr>
          <a:xfrm>
            <a:off x="0" y="6309320"/>
            <a:ext cx="9144000" cy="576064"/>
            <a:chOff x="0" y="6309320"/>
            <a:chExt cx="9144000" cy="576064"/>
          </a:xfrm>
        </p:grpSpPr>
        <p:sp>
          <p:nvSpPr>
            <p:cNvPr id="11" name="Rektangel 10"/>
            <p:cNvSpPr/>
            <p:nvPr userDrawn="1"/>
          </p:nvSpPr>
          <p:spPr bwMode="auto">
            <a:xfrm>
              <a:off x="0" y="6309320"/>
              <a:ext cx="9144000" cy="576064"/>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12" name="Picture 2" descr="I:\Central\LG\5 SWEDINT\2 Internt\17 Infotjänst_Plans\05 Övrigt\Loggor\NCGM\NCGM-LOGGA_CS5 frilagd.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33095" y="6336000"/>
              <a:ext cx="478465" cy="4822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3"/>
            <p:cNvSpPr txBox="1">
              <a:spLocks noChangeArrowheads="1"/>
            </p:cNvSpPr>
            <p:nvPr userDrawn="1"/>
          </p:nvSpPr>
          <p:spPr bwMode="auto">
            <a:xfrm>
              <a:off x="625879" y="6457172"/>
              <a:ext cx="3586081"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spcBef>
                  <a:spcPct val="50000"/>
                </a:spcBef>
              </a:pPr>
              <a:r>
                <a:rPr lang="sv-SE" sz="900" b="1" dirty="0" smtClean="0">
                  <a:solidFill>
                    <a:schemeClr val="bg1"/>
                  </a:solidFill>
                  <a:latin typeface="Arial" pitchFamily="34" charset="0"/>
                  <a:cs typeface="Arial" pitchFamily="34" charset="0"/>
                </a:rPr>
                <a:t>NORDIC CENTRE FOR GENDER IN MILITARY OPERATIONS</a:t>
              </a:r>
              <a:endParaRPr lang="en-US" sz="900" b="1" dirty="0">
                <a:solidFill>
                  <a:schemeClr val="bg1"/>
                </a:solidFill>
                <a:latin typeface="Arial" pitchFamily="34" charset="0"/>
                <a:cs typeface="Arial" pitchFamily="34" charset="0"/>
              </a:endParaRPr>
            </a:p>
          </p:txBody>
        </p:sp>
      </p:grpSp>
      <p:grpSp>
        <p:nvGrpSpPr>
          <p:cNvPr id="14" name="Grupp 13"/>
          <p:cNvGrpSpPr/>
          <p:nvPr userDrawn="1"/>
        </p:nvGrpSpPr>
        <p:grpSpPr>
          <a:xfrm>
            <a:off x="0" y="-27384"/>
            <a:ext cx="9144000" cy="555956"/>
            <a:chOff x="0" y="-27384"/>
            <a:chExt cx="9144000" cy="555956"/>
          </a:xfrm>
        </p:grpSpPr>
        <p:sp>
          <p:nvSpPr>
            <p:cNvPr id="15" name="Rektangel 14"/>
            <p:cNvSpPr/>
            <p:nvPr userDrawn="1"/>
          </p:nvSpPr>
          <p:spPr bwMode="auto">
            <a:xfrm>
              <a:off x="0" y="-27384"/>
              <a:ext cx="9144000" cy="555956"/>
            </a:xfrm>
            <a:prstGeom prst="rect">
              <a:avLst/>
            </a:prstGeom>
            <a:gradFill>
              <a:gsLst>
                <a:gs pos="79000">
                  <a:schemeClr val="tx1"/>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16" name="Rektangel 15"/>
            <p:cNvSpPr/>
            <p:nvPr userDrawn="1"/>
          </p:nvSpPr>
          <p:spPr bwMode="auto">
            <a:xfrm>
              <a:off x="502051" y="95203"/>
              <a:ext cx="4374042" cy="3094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l">
                <a:defRPr/>
              </a:pPr>
              <a:r>
                <a:rPr lang="sv-SE" sz="1050" dirty="0">
                  <a:latin typeface="Times New Roman" panose="02020603050405020304" pitchFamily="18" charset="0"/>
                  <a:cs typeface="Times New Roman" panose="02020603050405020304" pitchFamily="18" charset="0"/>
                </a:rPr>
                <a:t>SWEDISH ARMED FORCES INTERNATIONAL CENTRE – SWEDINT</a:t>
              </a:r>
            </a:p>
          </p:txBody>
        </p:sp>
        <p:pic>
          <p:nvPicPr>
            <p:cNvPr id="17" name="Bildobjekt 16"/>
            <p:cNvPicPr>
              <a:picLocks noChangeAspect="1"/>
            </p:cNvPicPr>
            <p:nvPr userDrawn="1"/>
          </p:nvPicPr>
          <p:blipFill>
            <a:blip r:embed="rId20" cstate="print"/>
            <a:srcRect/>
            <a:stretch>
              <a:fillRect/>
            </a:stretch>
          </p:blipFill>
          <p:spPr bwMode="auto">
            <a:xfrm>
              <a:off x="277193" y="64732"/>
              <a:ext cx="153137" cy="411940"/>
            </a:xfrm>
            <a:prstGeom prst="rect">
              <a:avLst/>
            </a:prstGeom>
            <a:noFill/>
            <a:ln w="9525">
              <a:noFill/>
              <a:miter lim="800000"/>
              <a:headEnd/>
              <a:tailEnd/>
            </a:ln>
          </p:spPr>
        </p:pic>
        <p:sp>
          <p:nvSpPr>
            <p:cNvPr id="18" name="Text Box 23"/>
            <p:cNvSpPr txBox="1">
              <a:spLocks noChangeArrowheads="1"/>
            </p:cNvSpPr>
            <p:nvPr userDrawn="1"/>
          </p:nvSpPr>
          <p:spPr bwMode="auto">
            <a:xfrm>
              <a:off x="5379121" y="155608"/>
              <a:ext cx="3586081"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r">
                <a:spcBef>
                  <a:spcPct val="50000"/>
                </a:spcBef>
              </a:pPr>
              <a:r>
                <a:rPr lang="sv-SE" sz="900" b="1" dirty="0" smtClean="0">
                  <a:solidFill>
                    <a:schemeClr val="bg1"/>
                  </a:solidFill>
                  <a:latin typeface="Arial" pitchFamily="34" charset="0"/>
                  <a:cs typeface="Arial" pitchFamily="34" charset="0"/>
                </a:rPr>
                <a:t>www.mil.se/swedint</a:t>
              </a:r>
              <a:endParaRPr lang="en-US" sz="9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59255027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cap="none" baseline="0">
          <a:solidFill>
            <a:schemeClr val="tx1"/>
          </a:solidFill>
          <a:latin typeface="Gunplay" panose="020B060802020205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323232"/>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714375" y="973336"/>
            <a:ext cx="7875984" cy="189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6200" tIns="76200" rIns="76200" bIns="76200" numCol="1" anchor="b" anchorCtr="0" compatLnSpc="1">
            <a:prstTxWarp prst="textNoShape">
              <a:avLst/>
            </a:prstTxWarp>
          </a:bodyPr>
          <a:lstStyle/>
          <a:p>
            <a:pPr lvl="0"/>
            <a:r>
              <a:rPr lang="sv-SE" altLang="sv-SE" smtClean="0">
                <a:sym typeface="Calibri Bold" panose="020F0702030404030204" pitchFamily="34" charset="0"/>
              </a:rPr>
              <a:t>Klicka här för att ändra format</a:t>
            </a:r>
            <a:endParaRPr lang="en-US" altLang="sv-SE" smtClean="0">
              <a:sym typeface="Calibri Bold" panose="020F0702030404030204" pitchFamily="34" charset="0"/>
            </a:endParaRPr>
          </a:p>
        </p:txBody>
      </p:sp>
      <p:sp>
        <p:nvSpPr>
          <p:cNvPr id="6147" name="Rectangle 2"/>
          <p:cNvSpPr>
            <a:spLocks noGrp="1" noChangeArrowheads="1"/>
          </p:cNvSpPr>
          <p:nvPr>
            <p:ph type="body" idx="1"/>
          </p:nvPr>
        </p:nvSpPr>
        <p:spPr bwMode="auto">
          <a:xfrm>
            <a:off x="714375" y="2920008"/>
            <a:ext cx="7875984" cy="259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6200" tIns="76200" rIns="76200" bIns="76200" numCol="1" anchor="t" anchorCtr="0" compatLnSpc="1">
            <a:prstTxWarp prst="textNoShape">
              <a:avLst/>
            </a:prstTxWarp>
          </a:bodyPr>
          <a:lstStyle/>
          <a:p>
            <a:pPr lvl="0"/>
            <a:r>
              <a:rPr lang="sv-SE" altLang="sv-SE" smtClean="0">
                <a:sym typeface="Calibri" panose="020F0502020204030204" pitchFamily="34" charset="0"/>
              </a:rPr>
              <a:t>Klicka här för att ändra format på bakgrundstexten</a:t>
            </a:r>
          </a:p>
          <a:p>
            <a:pPr lvl="1"/>
            <a:r>
              <a:rPr lang="sv-SE" altLang="sv-SE" smtClean="0">
                <a:sym typeface="Calibri" panose="020F0502020204030204" pitchFamily="34" charset="0"/>
              </a:rPr>
              <a:t>Nivå två</a:t>
            </a:r>
          </a:p>
          <a:p>
            <a:pPr lvl="2"/>
            <a:r>
              <a:rPr lang="sv-SE" altLang="sv-SE" smtClean="0">
                <a:sym typeface="Calibri" panose="020F0502020204030204" pitchFamily="34" charset="0"/>
              </a:rPr>
              <a:t>Nivå tre</a:t>
            </a:r>
          </a:p>
          <a:p>
            <a:pPr lvl="3"/>
            <a:r>
              <a:rPr lang="sv-SE" altLang="sv-SE" smtClean="0">
                <a:sym typeface="Calibri" panose="020F0502020204030204" pitchFamily="34" charset="0"/>
              </a:rPr>
              <a:t>Nivå fyra</a:t>
            </a:r>
          </a:p>
          <a:p>
            <a:pPr lvl="4"/>
            <a:r>
              <a:rPr lang="sv-SE" altLang="sv-SE" smtClean="0">
                <a:sym typeface="Calibri" panose="020F0502020204030204" pitchFamily="34" charset="0"/>
              </a:rPr>
              <a:t>Nivå fem</a:t>
            </a:r>
            <a:endParaRPr lang="en-US" altLang="sv-SE" smtClean="0">
              <a:sym typeface="Calibri" panose="020F0502020204030204" pitchFamily="34" charset="0"/>
            </a:endParaRPr>
          </a:p>
        </p:txBody>
      </p:sp>
      <p:sp>
        <p:nvSpPr>
          <p:cNvPr id="1028" name="Rectangle 3"/>
          <p:cNvSpPr>
            <a:spLocks/>
          </p:cNvSpPr>
          <p:nvPr/>
        </p:nvSpPr>
        <p:spPr bwMode="auto">
          <a:xfrm>
            <a:off x="0" y="5786437"/>
            <a:ext cx="9144000" cy="1071563"/>
          </a:xfrm>
          <a:prstGeom prst="rect">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sz="3600">
                <a:solidFill>
                  <a:srgbClr val="000000"/>
                </a:solidFill>
                <a:latin typeface="Helvetica Neue" charset="0"/>
                <a:ea typeface="ヒラギノ角ゴ ProN W3" charset="-128"/>
                <a:sym typeface="Helvetica Neue" charset="0"/>
              </a:defRPr>
            </a:lvl1pPr>
            <a:lvl2pPr marL="742950" indent="-285750" eaLnBrk="0" hangingPunct="0">
              <a:defRPr sz="3600">
                <a:solidFill>
                  <a:srgbClr val="000000"/>
                </a:solidFill>
                <a:latin typeface="Helvetica Neue" charset="0"/>
                <a:ea typeface="ヒラギノ角ゴ ProN W3" charset="-128"/>
                <a:sym typeface="Helvetica Neue" charset="0"/>
              </a:defRPr>
            </a:lvl2pPr>
            <a:lvl3pPr marL="1143000" indent="-228600" eaLnBrk="0" hangingPunct="0">
              <a:defRPr sz="3600">
                <a:solidFill>
                  <a:srgbClr val="000000"/>
                </a:solidFill>
                <a:latin typeface="Helvetica Neue" charset="0"/>
                <a:ea typeface="ヒラギノ角ゴ ProN W3" charset="-128"/>
                <a:sym typeface="Helvetica Neue" charset="0"/>
              </a:defRPr>
            </a:lvl3pPr>
            <a:lvl4pPr marL="1600200" indent="-228600" eaLnBrk="0" hangingPunct="0">
              <a:defRPr sz="3600">
                <a:solidFill>
                  <a:srgbClr val="000000"/>
                </a:solidFill>
                <a:latin typeface="Helvetica Neue" charset="0"/>
                <a:ea typeface="ヒラギノ角ゴ ProN W3" charset="-128"/>
                <a:sym typeface="Helvetica Neue" charset="0"/>
              </a:defRPr>
            </a:lvl4pPr>
            <a:lvl5pPr marL="2057400" indent="-228600" eaLnBrk="0" hangingPunct="0">
              <a:defRPr sz="3600">
                <a:solidFill>
                  <a:srgbClr val="000000"/>
                </a:solidFill>
                <a:latin typeface="Helvetica Neue" charset="0"/>
                <a:ea typeface="ヒラギノ角ゴ ProN W3" charset="-128"/>
                <a:sym typeface="Helvetica Neue" charset="0"/>
              </a:defRPr>
            </a:lvl5pPr>
            <a:lvl6pPr marL="2514600" indent="-228600" eaLnBrk="0" fontAlgn="base" hangingPunct="0">
              <a:spcBef>
                <a:spcPct val="0"/>
              </a:spcBef>
              <a:spcAft>
                <a:spcPct val="0"/>
              </a:spcAft>
              <a:defRPr sz="3600">
                <a:solidFill>
                  <a:srgbClr val="000000"/>
                </a:solidFill>
                <a:latin typeface="Helvetica Neue" charset="0"/>
                <a:ea typeface="ヒラギノ角ゴ ProN W3" charset="-128"/>
                <a:sym typeface="Helvetica Neue" charset="0"/>
              </a:defRPr>
            </a:lvl6pPr>
            <a:lvl7pPr marL="2971800" indent="-228600" eaLnBrk="0" fontAlgn="base" hangingPunct="0">
              <a:spcBef>
                <a:spcPct val="0"/>
              </a:spcBef>
              <a:spcAft>
                <a:spcPct val="0"/>
              </a:spcAft>
              <a:defRPr sz="3600">
                <a:solidFill>
                  <a:srgbClr val="000000"/>
                </a:solidFill>
                <a:latin typeface="Helvetica Neue" charset="0"/>
                <a:ea typeface="ヒラギノ角ゴ ProN W3" charset="-128"/>
                <a:sym typeface="Helvetica Neue" charset="0"/>
              </a:defRPr>
            </a:lvl7pPr>
            <a:lvl8pPr marL="3429000" indent="-228600" eaLnBrk="0" fontAlgn="base" hangingPunct="0">
              <a:spcBef>
                <a:spcPct val="0"/>
              </a:spcBef>
              <a:spcAft>
                <a:spcPct val="0"/>
              </a:spcAft>
              <a:defRPr sz="3600">
                <a:solidFill>
                  <a:srgbClr val="000000"/>
                </a:solidFill>
                <a:latin typeface="Helvetica Neue" charset="0"/>
                <a:ea typeface="ヒラギノ角ゴ ProN W3" charset="-128"/>
                <a:sym typeface="Helvetica Neue" charset="0"/>
              </a:defRPr>
            </a:lvl8pPr>
            <a:lvl9pPr marL="3886200" indent="-228600" eaLnBrk="0" fontAlgn="base" hangingPunct="0">
              <a:spcBef>
                <a:spcPct val="0"/>
              </a:spcBef>
              <a:spcAft>
                <a:spcPct val="0"/>
              </a:spcAft>
              <a:defRPr sz="3600">
                <a:solidFill>
                  <a:srgbClr val="000000"/>
                </a:solidFill>
                <a:latin typeface="Helvetica Neue" charset="0"/>
                <a:ea typeface="ヒラギノ角ゴ ProN W3" charset="-128"/>
                <a:sym typeface="Helvetica Neue" charset="0"/>
              </a:defRPr>
            </a:lvl9pPr>
          </a:lstStyle>
          <a:p>
            <a:pPr eaLnBrk="1" hangingPunct="1">
              <a:defRPr/>
            </a:pPr>
            <a:endParaRPr lang="sv-SE" sz="2531" smtClean="0"/>
          </a:p>
        </p:txBody>
      </p:sp>
      <p:pic>
        <p:nvPicPr>
          <p:cNvPr id="6149"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36334" y="6072187"/>
            <a:ext cx="20192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83690606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spd="med"/>
  <p:hf sldNum="0" hdr="0" ftr="0" dt="0"/>
  <p:txStyles>
    <p:titleStyle>
      <a:lvl1pPr algn="l" rtl="0" eaLnBrk="1" fontAlgn="base" hangingPunct="1">
        <a:lnSpc>
          <a:spcPct val="80000"/>
        </a:lnSpc>
        <a:spcBef>
          <a:spcPct val="0"/>
        </a:spcBef>
        <a:spcAft>
          <a:spcPct val="0"/>
        </a:spcAft>
        <a:defRPr sz="5836" b="1">
          <a:solidFill>
            <a:srgbClr val="FFFFFF"/>
          </a:solidFill>
          <a:latin typeface="+mj-lt"/>
          <a:ea typeface="+mj-ea"/>
          <a:cs typeface="+mj-cs"/>
          <a:sym typeface="Calibri Bold" panose="020F0702030404030204" pitchFamily="34" charset="0"/>
        </a:defRPr>
      </a:lvl1pPr>
      <a:lvl2pPr algn="l" rtl="0" eaLnBrk="1" fontAlgn="base" hangingPunct="1">
        <a:lnSpc>
          <a:spcPct val="80000"/>
        </a:lnSpc>
        <a:spcBef>
          <a:spcPct val="0"/>
        </a:spcBef>
        <a:spcAft>
          <a:spcPct val="0"/>
        </a:spcAft>
        <a:defRPr sz="5836" b="1">
          <a:solidFill>
            <a:srgbClr val="FFFFFF"/>
          </a:solidFill>
          <a:latin typeface="Calibri Bold" charset="0"/>
          <a:ea typeface="ヒラギノ角ゴ ProN W6" charset="-128"/>
          <a:cs typeface="ヒラギノ角ゴ ProN W6" charset="-128"/>
          <a:sym typeface="Calibri Bold" panose="020F0702030404030204" pitchFamily="34" charset="0"/>
        </a:defRPr>
      </a:lvl2pPr>
      <a:lvl3pPr algn="l" rtl="0" eaLnBrk="1" fontAlgn="base" hangingPunct="1">
        <a:lnSpc>
          <a:spcPct val="80000"/>
        </a:lnSpc>
        <a:spcBef>
          <a:spcPct val="0"/>
        </a:spcBef>
        <a:spcAft>
          <a:spcPct val="0"/>
        </a:spcAft>
        <a:defRPr sz="5836" b="1">
          <a:solidFill>
            <a:srgbClr val="FFFFFF"/>
          </a:solidFill>
          <a:latin typeface="Calibri Bold" charset="0"/>
          <a:ea typeface="ヒラギノ角ゴ ProN W6" charset="-128"/>
          <a:cs typeface="ヒラギノ角ゴ ProN W6" charset="-128"/>
          <a:sym typeface="Calibri Bold" panose="020F0702030404030204" pitchFamily="34" charset="0"/>
        </a:defRPr>
      </a:lvl3pPr>
      <a:lvl4pPr algn="l" rtl="0" eaLnBrk="1" fontAlgn="base" hangingPunct="1">
        <a:lnSpc>
          <a:spcPct val="80000"/>
        </a:lnSpc>
        <a:spcBef>
          <a:spcPct val="0"/>
        </a:spcBef>
        <a:spcAft>
          <a:spcPct val="0"/>
        </a:spcAft>
        <a:defRPr sz="5836" b="1">
          <a:solidFill>
            <a:srgbClr val="FFFFFF"/>
          </a:solidFill>
          <a:latin typeface="Calibri Bold" charset="0"/>
          <a:ea typeface="ヒラギノ角ゴ ProN W6" charset="-128"/>
          <a:cs typeface="ヒラギノ角ゴ ProN W6" charset="-128"/>
          <a:sym typeface="Calibri Bold" panose="020F0702030404030204" pitchFamily="34" charset="0"/>
        </a:defRPr>
      </a:lvl4pPr>
      <a:lvl5pPr algn="l" rtl="0" eaLnBrk="1" fontAlgn="base" hangingPunct="1">
        <a:lnSpc>
          <a:spcPct val="80000"/>
        </a:lnSpc>
        <a:spcBef>
          <a:spcPct val="0"/>
        </a:spcBef>
        <a:spcAft>
          <a:spcPct val="0"/>
        </a:spcAft>
        <a:defRPr sz="5836" b="1">
          <a:solidFill>
            <a:srgbClr val="FFFFFF"/>
          </a:solidFill>
          <a:latin typeface="Calibri Bold" charset="0"/>
          <a:ea typeface="ヒラギノ角ゴ ProN W6" charset="-128"/>
          <a:cs typeface="ヒラギノ角ゴ ProN W6" charset="-128"/>
          <a:sym typeface="Calibri Bold" panose="020F0702030404030204" pitchFamily="34" charset="0"/>
        </a:defRPr>
      </a:lvl5pPr>
      <a:lvl6pPr marL="321457" algn="l" rtl="0" eaLnBrk="1" fontAlgn="base" hangingPunct="1">
        <a:lnSpc>
          <a:spcPct val="80000"/>
        </a:lnSpc>
        <a:spcBef>
          <a:spcPct val="0"/>
        </a:spcBef>
        <a:spcAft>
          <a:spcPct val="0"/>
        </a:spcAft>
        <a:defRPr sz="5836">
          <a:solidFill>
            <a:srgbClr val="FFFFFF"/>
          </a:solidFill>
          <a:latin typeface="Calibri Bold" charset="0"/>
          <a:ea typeface="ヒラギノ角ゴ ProN W6" charset="-128"/>
          <a:cs typeface="ヒラギノ角ゴ ProN W6" charset="-128"/>
          <a:sym typeface="Calibri Bold" charset="0"/>
        </a:defRPr>
      </a:lvl6pPr>
      <a:lvl7pPr marL="642915" algn="l" rtl="0" eaLnBrk="1" fontAlgn="base" hangingPunct="1">
        <a:lnSpc>
          <a:spcPct val="80000"/>
        </a:lnSpc>
        <a:spcBef>
          <a:spcPct val="0"/>
        </a:spcBef>
        <a:spcAft>
          <a:spcPct val="0"/>
        </a:spcAft>
        <a:defRPr sz="5836">
          <a:solidFill>
            <a:srgbClr val="FFFFFF"/>
          </a:solidFill>
          <a:latin typeface="Calibri Bold" charset="0"/>
          <a:ea typeface="ヒラギノ角ゴ ProN W6" charset="-128"/>
          <a:cs typeface="ヒラギノ角ゴ ProN W6" charset="-128"/>
          <a:sym typeface="Calibri Bold" charset="0"/>
        </a:defRPr>
      </a:lvl7pPr>
      <a:lvl8pPr marL="964372" algn="l" rtl="0" eaLnBrk="1" fontAlgn="base" hangingPunct="1">
        <a:lnSpc>
          <a:spcPct val="80000"/>
        </a:lnSpc>
        <a:spcBef>
          <a:spcPct val="0"/>
        </a:spcBef>
        <a:spcAft>
          <a:spcPct val="0"/>
        </a:spcAft>
        <a:defRPr sz="5836">
          <a:solidFill>
            <a:srgbClr val="FFFFFF"/>
          </a:solidFill>
          <a:latin typeface="Calibri Bold" charset="0"/>
          <a:ea typeface="ヒラギノ角ゴ ProN W6" charset="-128"/>
          <a:cs typeface="ヒラギノ角ゴ ProN W6" charset="-128"/>
          <a:sym typeface="Calibri Bold" charset="0"/>
        </a:defRPr>
      </a:lvl8pPr>
      <a:lvl9pPr marL="1285829" algn="l" rtl="0" eaLnBrk="1" fontAlgn="base" hangingPunct="1">
        <a:lnSpc>
          <a:spcPct val="80000"/>
        </a:lnSpc>
        <a:spcBef>
          <a:spcPct val="0"/>
        </a:spcBef>
        <a:spcAft>
          <a:spcPct val="0"/>
        </a:spcAft>
        <a:defRPr sz="5836">
          <a:solidFill>
            <a:srgbClr val="FFFFFF"/>
          </a:solidFill>
          <a:latin typeface="Calibri Bold" charset="0"/>
          <a:ea typeface="ヒラギノ角ゴ ProN W6" charset="-128"/>
          <a:cs typeface="ヒラギノ角ゴ ProN W6" charset="-128"/>
          <a:sym typeface="Calibri Bold" charset="0"/>
        </a:defRPr>
      </a:lvl9pPr>
    </p:titleStyle>
    <p:bodyStyle>
      <a:lvl1pPr marL="241093" indent="-241093" algn="l" rtl="0" eaLnBrk="1" fontAlgn="base" hangingPunct="1">
        <a:lnSpc>
          <a:spcPct val="90000"/>
        </a:lnSpc>
        <a:spcBef>
          <a:spcPts val="1055"/>
        </a:spcBef>
        <a:spcAft>
          <a:spcPct val="0"/>
        </a:spcAft>
        <a:buChar char="•"/>
        <a:defRPr sz="2531">
          <a:solidFill>
            <a:srgbClr val="FFFFFF"/>
          </a:solidFill>
          <a:latin typeface="+mn-lt"/>
          <a:ea typeface="+mn-ea"/>
          <a:cs typeface="+mn-cs"/>
          <a:sym typeface="Calibri" panose="020F0502020204030204" pitchFamily="34" charset="0"/>
        </a:defRPr>
      </a:lvl1pPr>
      <a:lvl2pPr marL="178587" indent="-178587" algn="l" rtl="0" eaLnBrk="1" fontAlgn="base" hangingPunct="1">
        <a:lnSpc>
          <a:spcPct val="90000"/>
        </a:lnSpc>
        <a:spcBef>
          <a:spcPts val="1055"/>
        </a:spcBef>
        <a:spcAft>
          <a:spcPct val="0"/>
        </a:spcAft>
        <a:buClr>
          <a:srgbClr val="FFFFFF"/>
        </a:buClr>
        <a:buSzPct val="100000"/>
        <a:buFont typeface="Calibri" panose="020F0502020204030204" pitchFamily="34" charset="0"/>
        <a:buChar char="•"/>
        <a:defRPr sz="2531">
          <a:solidFill>
            <a:srgbClr val="FFFFFF"/>
          </a:solidFill>
          <a:latin typeface="+mn-lt"/>
          <a:ea typeface="+mn-ea"/>
          <a:cs typeface="+mn-cs"/>
          <a:sym typeface="Calibri" panose="020F0502020204030204" pitchFamily="34" charset="0"/>
        </a:defRPr>
      </a:lvl2pPr>
      <a:lvl3pPr marL="303599" indent="-178587" algn="l" rtl="0" eaLnBrk="1" fontAlgn="base" hangingPunct="1">
        <a:lnSpc>
          <a:spcPct val="90000"/>
        </a:lnSpc>
        <a:spcBef>
          <a:spcPts val="1055"/>
        </a:spcBef>
        <a:spcAft>
          <a:spcPct val="0"/>
        </a:spcAft>
        <a:buClr>
          <a:srgbClr val="FFFFFF"/>
        </a:buClr>
        <a:buSzPct val="100000"/>
        <a:buFont typeface="Calibri" panose="020F0502020204030204" pitchFamily="34" charset="0"/>
        <a:buChar char="•"/>
        <a:defRPr sz="2531">
          <a:solidFill>
            <a:srgbClr val="FFFFFF"/>
          </a:solidFill>
          <a:latin typeface="+mn-lt"/>
          <a:ea typeface="+mn-ea"/>
          <a:cs typeface="+mn-cs"/>
          <a:sym typeface="Calibri" panose="020F0502020204030204" pitchFamily="34" charset="0"/>
        </a:defRPr>
      </a:lvl3pPr>
      <a:lvl4pPr marL="482186" indent="-178587" algn="l" rtl="0" eaLnBrk="1" fontAlgn="base" hangingPunct="1">
        <a:lnSpc>
          <a:spcPct val="90000"/>
        </a:lnSpc>
        <a:spcBef>
          <a:spcPts val="1055"/>
        </a:spcBef>
        <a:spcAft>
          <a:spcPct val="0"/>
        </a:spcAft>
        <a:buClr>
          <a:srgbClr val="FFFFFF"/>
        </a:buClr>
        <a:buSzPct val="100000"/>
        <a:buFont typeface="Calibri" panose="020F0502020204030204" pitchFamily="34" charset="0"/>
        <a:buChar char="•"/>
        <a:defRPr sz="2531">
          <a:solidFill>
            <a:srgbClr val="FFFFFF"/>
          </a:solidFill>
          <a:latin typeface="+mn-lt"/>
          <a:ea typeface="+mn-ea"/>
          <a:cs typeface="+mn-cs"/>
          <a:sym typeface="Calibri" panose="020F0502020204030204" pitchFamily="34" charset="0"/>
        </a:defRPr>
      </a:lvl4pPr>
      <a:lvl5pPr marL="660773" indent="-178587" algn="l" rtl="0" eaLnBrk="1" fontAlgn="base" hangingPunct="1">
        <a:lnSpc>
          <a:spcPct val="90000"/>
        </a:lnSpc>
        <a:spcBef>
          <a:spcPts val="1055"/>
        </a:spcBef>
        <a:spcAft>
          <a:spcPct val="0"/>
        </a:spcAft>
        <a:buClr>
          <a:srgbClr val="FFFFFF"/>
        </a:buClr>
        <a:buSzPct val="100000"/>
        <a:buFont typeface="Calibri" panose="020F0502020204030204" pitchFamily="34" charset="0"/>
        <a:buChar char="•"/>
        <a:defRPr sz="2531">
          <a:solidFill>
            <a:srgbClr val="FFFFFF"/>
          </a:solidFill>
          <a:latin typeface="+mn-lt"/>
          <a:ea typeface="+mn-ea"/>
          <a:cs typeface="+mn-cs"/>
          <a:sym typeface="Calibri" panose="020F0502020204030204" pitchFamily="34" charset="0"/>
        </a:defRPr>
      </a:lvl5pPr>
      <a:lvl6pPr marL="982231" indent="-178587" algn="l" rtl="0" eaLnBrk="1" fontAlgn="base" hangingPunct="1">
        <a:lnSpc>
          <a:spcPct val="90000"/>
        </a:lnSpc>
        <a:spcBef>
          <a:spcPts val="1055"/>
        </a:spcBef>
        <a:spcAft>
          <a:spcPct val="0"/>
        </a:spcAft>
        <a:buClr>
          <a:srgbClr val="FFFFFF"/>
        </a:buClr>
        <a:buSzPct val="100000"/>
        <a:buFont typeface="Calibri" charset="0"/>
        <a:buChar char="•"/>
        <a:defRPr sz="2531">
          <a:solidFill>
            <a:srgbClr val="FFFFFF"/>
          </a:solidFill>
          <a:latin typeface="+mn-lt"/>
          <a:ea typeface="+mn-ea"/>
          <a:cs typeface="+mn-cs"/>
          <a:sym typeface="Calibri" charset="0"/>
        </a:defRPr>
      </a:lvl6pPr>
      <a:lvl7pPr marL="1303688" indent="-178587" algn="l" rtl="0" eaLnBrk="1" fontAlgn="base" hangingPunct="1">
        <a:lnSpc>
          <a:spcPct val="90000"/>
        </a:lnSpc>
        <a:spcBef>
          <a:spcPts val="1055"/>
        </a:spcBef>
        <a:spcAft>
          <a:spcPct val="0"/>
        </a:spcAft>
        <a:buClr>
          <a:srgbClr val="FFFFFF"/>
        </a:buClr>
        <a:buSzPct val="100000"/>
        <a:buFont typeface="Calibri" charset="0"/>
        <a:buChar char="•"/>
        <a:defRPr sz="2531">
          <a:solidFill>
            <a:srgbClr val="FFFFFF"/>
          </a:solidFill>
          <a:latin typeface="+mn-lt"/>
          <a:ea typeface="+mn-ea"/>
          <a:cs typeface="+mn-cs"/>
          <a:sym typeface="Calibri" charset="0"/>
        </a:defRPr>
      </a:lvl7pPr>
      <a:lvl8pPr marL="1625145" indent="-178587" algn="l" rtl="0" eaLnBrk="1" fontAlgn="base" hangingPunct="1">
        <a:lnSpc>
          <a:spcPct val="90000"/>
        </a:lnSpc>
        <a:spcBef>
          <a:spcPts val="1055"/>
        </a:spcBef>
        <a:spcAft>
          <a:spcPct val="0"/>
        </a:spcAft>
        <a:buClr>
          <a:srgbClr val="FFFFFF"/>
        </a:buClr>
        <a:buSzPct val="100000"/>
        <a:buFont typeface="Calibri" charset="0"/>
        <a:buChar char="•"/>
        <a:defRPr sz="2531">
          <a:solidFill>
            <a:srgbClr val="FFFFFF"/>
          </a:solidFill>
          <a:latin typeface="+mn-lt"/>
          <a:ea typeface="+mn-ea"/>
          <a:cs typeface="+mn-cs"/>
          <a:sym typeface="Calibri" charset="0"/>
        </a:defRPr>
      </a:lvl8pPr>
      <a:lvl9pPr marL="1946603" indent="-178587" algn="l" rtl="0" eaLnBrk="1" fontAlgn="base" hangingPunct="1">
        <a:lnSpc>
          <a:spcPct val="90000"/>
        </a:lnSpc>
        <a:spcBef>
          <a:spcPts val="1055"/>
        </a:spcBef>
        <a:spcAft>
          <a:spcPct val="0"/>
        </a:spcAft>
        <a:buClr>
          <a:srgbClr val="FFFFFF"/>
        </a:buClr>
        <a:buSzPct val="100000"/>
        <a:buFont typeface="Calibri" charset="0"/>
        <a:buChar char="•"/>
        <a:defRPr sz="2531">
          <a:solidFill>
            <a:srgbClr val="FFFFFF"/>
          </a:solidFill>
          <a:latin typeface="+mn-lt"/>
          <a:ea typeface="+mn-ea"/>
          <a:cs typeface="+mn-cs"/>
          <a:sym typeface="Calibri" charset="0"/>
        </a:defRPr>
      </a:lvl9pPr>
    </p:bodyStyle>
    <p:otherStyle>
      <a:defPPr>
        <a:defRPr lang="sv-SE"/>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53641" y="383977"/>
            <a:ext cx="8036719" cy="110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6200" tIns="76200" rIns="76200" bIns="76200" numCol="1" anchor="t" anchorCtr="0" compatLnSpc="1">
            <a:prstTxWarp prst="textNoShape">
              <a:avLst/>
            </a:prstTxWarp>
          </a:bodyPr>
          <a:lstStyle/>
          <a:p>
            <a:pPr lvl="0"/>
            <a:r>
              <a:rPr lang="sv-SE" altLang="sv-SE" smtClean="0">
                <a:sym typeface="Calibri Bold" panose="020F0702030404030204" pitchFamily="34" charset="0"/>
              </a:rPr>
              <a:t>Klicka här för att ändra format</a:t>
            </a:r>
            <a:endParaRPr lang="en-US" altLang="sv-SE" smtClean="0">
              <a:sym typeface="Calibri Bold" panose="020F0702030404030204" pitchFamily="34" charset="0"/>
            </a:endParaRPr>
          </a:p>
        </p:txBody>
      </p:sp>
      <p:sp>
        <p:nvSpPr>
          <p:cNvPr id="1027" name="Rectangle 2"/>
          <p:cNvSpPr>
            <a:spLocks noGrp="1" noChangeArrowheads="1"/>
          </p:cNvSpPr>
          <p:nvPr>
            <p:ph type="body" idx="1"/>
          </p:nvPr>
        </p:nvSpPr>
        <p:spPr bwMode="auto">
          <a:xfrm>
            <a:off x="553641" y="1544836"/>
            <a:ext cx="8036719" cy="376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6200" tIns="76200" rIns="76200" bIns="76200" numCol="1" anchor="t" anchorCtr="0" compatLnSpc="1">
            <a:prstTxWarp prst="textNoShape">
              <a:avLst/>
            </a:prstTxWarp>
          </a:bodyPr>
          <a:lstStyle/>
          <a:p>
            <a:pPr lvl="0"/>
            <a:r>
              <a:rPr lang="sv-SE" altLang="sv-SE" smtClean="0">
                <a:sym typeface="Calibri" panose="020F0502020204030204" pitchFamily="34" charset="0"/>
              </a:rPr>
              <a:t>Klicka här för att ändra format på bakgrundstexten</a:t>
            </a:r>
          </a:p>
          <a:p>
            <a:pPr lvl="1"/>
            <a:r>
              <a:rPr lang="sv-SE" altLang="sv-SE" smtClean="0">
                <a:sym typeface="Calibri" panose="020F0502020204030204" pitchFamily="34" charset="0"/>
              </a:rPr>
              <a:t>Nivå två</a:t>
            </a:r>
          </a:p>
          <a:p>
            <a:pPr lvl="2"/>
            <a:r>
              <a:rPr lang="sv-SE" altLang="sv-SE" smtClean="0">
                <a:sym typeface="Calibri" panose="020F0502020204030204" pitchFamily="34" charset="0"/>
              </a:rPr>
              <a:t>Nivå tre</a:t>
            </a:r>
          </a:p>
          <a:p>
            <a:pPr lvl="3"/>
            <a:r>
              <a:rPr lang="sv-SE" altLang="sv-SE" smtClean="0">
                <a:sym typeface="Calibri" panose="020F0502020204030204" pitchFamily="34" charset="0"/>
              </a:rPr>
              <a:t>Nivå fyra</a:t>
            </a:r>
          </a:p>
          <a:p>
            <a:pPr lvl="4"/>
            <a:r>
              <a:rPr lang="sv-SE" altLang="sv-SE" smtClean="0">
                <a:sym typeface="Calibri" panose="020F0502020204030204" pitchFamily="34" charset="0"/>
              </a:rPr>
              <a:t>Nivå fem</a:t>
            </a:r>
            <a:endParaRPr lang="en-US" altLang="sv-SE" smtClean="0">
              <a:sym typeface="Calibri" panose="020F0502020204030204" pitchFamily="34" charset="0"/>
            </a:endParaRPr>
          </a:p>
        </p:txBody>
      </p:sp>
      <p:pic>
        <p:nvPicPr>
          <p:cNvPr id="1028"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8703" y="6063258"/>
            <a:ext cx="2071688" cy="5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404085373"/>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spd="med"/>
  <p:txStyles>
    <p:titleStyle>
      <a:lvl1pPr algn="l" rtl="0" eaLnBrk="1" fontAlgn="base" hangingPunct="1">
        <a:spcBef>
          <a:spcPct val="0"/>
        </a:spcBef>
        <a:spcAft>
          <a:spcPct val="0"/>
        </a:spcAft>
        <a:defRPr sz="3375">
          <a:solidFill>
            <a:schemeClr val="tx1"/>
          </a:solidFill>
          <a:latin typeface="+mj-lt"/>
          <a:ea typeface="+mj-ea"/>
          <a:cs typeface="+mj-cs"/>
          <a:sym typeface="Calibri Bold" panose="020F0702030404030204" pitchFamily="34" charset="0"/>
        </a:defRPr>
      </a:lvl1pPr>
      <a:lvl2pPr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panose="020F0702030404030204" pitchFamily="34" charset="0"/>
        </a:defRPr>
      </a:lvl2pPr>
      <a:lvl3pPr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panose="020F0702030404030204" pitchFamily="34" charset="0"/>
        </a:defRPr>
      </a:lvl3pPr>
      <a:lvl4pPr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panose="020F0702030404030204" pitchFamily="34" charset="0"/>
        </a:defRPr>
      </a:lvl4pPr>
      <a:lvl5pPr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panose="020F0702030404030204" pitchFamily="34" charset="0"/>
        </a:defRPr>
      </a:lvl5pPr>
      <a:lvl6pPr marL="321457"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charset="0"/>
        </a:defRPr>
      </a:lvl6pPr>
      <a:lvl7pPr marL="642915"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charset="0"/>
        </a:defRPr>
      </a:lvl7pPr>
      <a:lvl8pPr marL="964372"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charset="0"/>
        </a:defRPr>
      </a:lvl8pPr>
      <a:lvl9pPr marL="1285829"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charset="0"/>
        </a:defRPr>
      </a:lvl9pPr>
    </p:titleStyle>
    <p:bodyStyle>
      <a:lvl1pPr marL="241093" indent="-241093" algn="l" rtl="0" eaLnBrk="1" fontAlgn="base" hangingPunct="1">
        <a:lnSpc>
          <a:spcPct val="90000"/>
        </a:lnSpc>
        <a:spcBef>
          <a:spcPts val="1055"/>
        </a:spcBef>
        <a:spcAft>
          <a:spcPct val="0"/>
        </a:spcAft>
        <a:buChar char="•"/>
        <a:defRPr sz="2531">
          <a:solidFill>
            <a:schemeClr val="tx1"/>
          </a:solidFill>
          <a:latin typeface="+mn-lt"/>
          <a:ea typeface="+mn-ea"/>
          <a:cs typeface="+mn-cs"/>
          <a:sym typeface="Calibri" panose="020F0502020204030204" pitchFamily="34" charset="0"/>
        </a:defRPr>
      </a:lvl1pPr>
      <a:lvl2pPr marL="178587"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2pPr>
      <a:lvl3pPr marL="303599"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3pPr>
      <a:lvl4pPr marL="482186"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4pPr>
      <a:lvl5pPr marL="660773"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5pPr>
      <a:lvl6pPr marL="982231"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6pPr>
      <a:lvl7pPr marL="1303688"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7pPr>
      <a:lvl8pPr marL="1625145"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8pPr>
      <a:lvl9pPr marL="1946603"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9pPr>
    </p:bodyStyle>
    <p:otherStyle>
      <a:defPPr>
        <a:defRPr lang="sv-SE"/>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0" y="0"/>
            <a:ext cx="9144000" cy="6858000"/>
          </a:xfrm>
          <a:prstGeom prst="rect">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sz="3600">
                <a:solidFill>
                  <a:srgbClr val="000000"/>
                </a:solidFill>
                <a:latin typeface="Helvetica Neue" charset="0"/>
                <a:ea typeface="ヒラギノ角ゴ ProN W3" charset="-128"/>
                <a:sym typeface="Helvetica Neue" charset="0"/>
              </a:defRPr>
            </a:lvl1pPr>
            <a:lvl2pPr marL="742950" indent="-285750" eaLnBrk="0" hangingPunct="0">
              <a:defRPr sz="3600">
                <a:solidFill>
                  <a:srgbClr val="000000"/>
                </a:solidFill>
                <a:latin typeface="Helvetica Neue" charset="0"/>
                <a:ea typeface="ヒラギノ角ゴ ProN W3" charset="-128"/>
                <a:sym typeface="Helvetica Neue" charset="0"/>
              </a:defRPr>
            </a:lvl2pPr>
            <a:lvl3pPr marL="1143000" indent="-228600" eaLnBrk="0" hangingPunct="0">
              <a:defRPr sz="3600">
                <a:solidFill>
                  <a:srgbClr val="000000"/>
                </a:solidFill>
                <a:latin typeface="Helvetica Neue" charset="0"/>
                <a:ea typeface="ヒラギノ角ゴ ProN W3" charset="-128"/>
                <a:sym typeface="Helvetica Neue" charset="0"/>
              </a:defRPr>
            </a:lvl3pPr>
            <a:lvl4pPr marL="1600200" indent="-228600" eaLnBrk="0" hangingPunct="0">
              <a:defRPr sz="3600">
                <a:solidFill>
                  <a:srgbClr val="000000"/>
                </a:solidFill>
                <a:latin typeface="Helvetica Neue" charset="0"/>
                <a:ea typeface="ヒラギノ角ゴ ProN W3" charset="-128"/>
                <a:sym typeface="Helvetica Neue" charset="0"/>
              </a:defRPr>
            </a:lvl4pPr>
            <a:lvl5pPr marL="2057400" indent="-228600" eaLnBrk="0" hangingPunct="0">
              <a:defRPr sz="3600">
                <a:solidFill>
                  <a:srgbClr val="000000"/>
                </a:solidFill>
                <a:latin typeface="Helvetica Neue" charset="0"/>
                <a:ea typeface="ヒラギノ角ゴ ProN W3" charset="-128"/>
                <a:sym typeface="Helvetica Neue" charset="0"/>
              </a:defRPr>
            </a:lvl5pPr>
            <a:lvl6pPr marL="2514600" indent="-228600" eaLnBrk="0" fontAlgn="base" hangingPunct="0">
              <a:spcBef>
                <a:spcPct val="0"/>
              </a:spcBef>
              <a:spcAft>
                <a:spcPct val="0"/>
              </a:spcAft>
              <a:defRPr sz="3600">
                <a:solidFill>
                  <a:srgbClr val="000000"/>
                </a:solidFill>
                <a:latin typeface="Helvetica Neue" charset="0"/>
                <a:ea typeface="ヒラギノ角ゴ ProN W3" charset="-128"/>
                <a:sym typeface="Helvetica Neue" charset="0"/>
              </a:defRPr>
            </a:lvl6pPr>
            <a:lvl7pPr marL="2971800" indent="-228600" eaLnBrk="0" fontAlgn="base" hangingPunct="0">
              <a:spcBef>
                <a:spcPct val="0"/>
              </a:spcBef>
              <a:spcAft>
                <a:spcPct val="0"/>
              </a:spcAft>
              <a:defRPr sz="3600">
                <a:solidFill>
                  <a:srgbClr val="000000"/>
                </a:solidFill>
                <a:latin typeface="Helvetica Neue" charset="0"/>
                <a:ea typeface="ヒラギノ角ゴ ProN W3" charset="-128"/>
                <a:sym typeface="Helvetica Neue" charset="0"/>
              </a:defRPr>
            </a:lvl7pPr>
            <a:lvl8pPr marL="3429000" indent="-228600" eaLnBrk="0" fontAlgn="base" hangingPunct="0">
              <a:spcBef>
                <a:spcPct val="0"/>
              </a:spcBef>
              <a:spcAft>
                <a:spcPct val="0"/>
              </a:spcAft>
              <a:defRPr sz="3600">
                <a:solidFill>
                  <a:srgbClr val="000000"/>
                </a:solidFill>
                <a:latin typeface="Helvetica Neue" charset="0"/>
                <a:ea typeface="ヒラギノ角ゴ ProN W3" charset="-128"/>
                <a:sym typeface="Helvetica Neue" charset="0"/>
              </a:defRPr>
            </a:lvl8pPr>
            <a:lvl9pPr marL="3886200" indent="-228600" eaLnBrk="0" fontAlgn="base" hangingPunct="0">
              <a:spcBef>
                <a:spcPct val="0"/>
              </a:spcBef>
              <a:spcAft>
                <a:spcPct val="0"/>
              </a:spcAft>
              <a:defRPr sz="3600">
                <a:solidFill>
                  <a:srgbClr val="000000"/>
                </a:solidFill>
                <a:latin typeface="Helvetica Neue" charset="0"/>
                <a:ea typeface="ヒラギノ角ゴ ProN W3" charset="-128"/>
                <a:sym typeface="Helvetica Neue" charset="0"/>
              </a:defRPr>
            </a:lvl9pPr>
          </a:lstStyle>
          <a:p>
            <a:pPr eaLnBrk="1" hangingPunct="1">
              <a:defRPr/>
            </a:pPr>
            <a:endParaRPr lang="sv-SE" sz="2531" smtClean="0"/>
          </a:p>
        </p:txBody>
      </p:sp>
      <p:sp>
        <p:nvSpPr>
          <p:cNvPr id="2051" name="Rectangle 2"/>
          <p:cNvSpPr>
            <a:spLocks noGrp="1" noChangeArrowheads="1"/>
          </p:cNvSpPr>
          <p:nvPr>
            <p:ph type="title"/>
          </p:nvPr>
        </p:nvSpPr>
        <p:spPr bwMode="auto">
          <a:xfrm>
            <a:off x="714375" y="1919883"/>
            <a:ext cx="7875984"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6200" tIns="76200" rIns="76200" bIns="76200" numCol="1" anchor="t" anchorCtr="0" compatLnSpc="1">
            <a:prstTxWarp prst="textNoShape">
              <a:avLst/>
            </a:prstTxWarp>
          </a:bodyPr>
          <a:lstStyle/>
          <a:p>
            <a:pPr lvl="0"/>
            <a:r>
              <a:rPr lang="sv-SE" altLang="sv-SE" smtClean="0">
                <a:sym typeface="Calibri Bold" panose="020F0702030404030204" pitchFamily="34" charset="0"/>
              </a:rPr>
              <a:t>Klicka här för att ändra format</a:t>
            </a:r>
            <a:endParaRPr lang="en-US" altLang="sv-SE" smtClean="0">
              <a:sym typeface="Calibri Bold" panose="020F0702030404030204" pitchFamily="34" charset="0"/>
            </a:endParaRPr>
          </a:p>
        </p:txBody>
      </p:sp>
      <p:pic>
        <p:nvPicPr>
          <p:cNvPr id="2052"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8703" y="6063258"/>
            <a:ext cx="2071688" cy="5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45897902"/>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spd="med"/>
  <p:txStyles>
    <p:titleStyle>
      <a:lvl1pPr algn="l" rtl="0" eaLnBrk="1" fontAlgn="base" hangingPunct="1">
        <a:lnSpc>
          <a:spcPct val="80000"/>
        </a:lnSpc>
        <a:spcBef>
          <a:spcPct val="0"/>
        </a:spcBef>
        <a:spcAft>
          <a:spcPct val="0"/>
        </a:spcAft>
        <a:defRPr sz="8437">
          <a:solidFill>
            <a:srgbClr val="FFFFFF"/>
          </a:solidFill>
          <a:latin typeface="+mj-lt"/>
          <a:ea typeface="+mj-ea"/>
          <a:cs typeface="+mj-cs"/>
          <a:sym typeface="Calibri Bold" panose="020F0702030404030204" pitchFamily="34" charset="0"/>
        </a:defRPr>
      </a:lvl1pPr>
      <a:lvl2pPr algn="l" rtl="0" eaLnBrk="1" fontAlgn="base" hangingPunct="1">
        <a:lnSpc>
          <a:spcPct val="80000"/>
        </a:lnSpc>
        <a:spcBef>
          <a:spcPct val="0"/>
        </a:spcBef>
        <a:spcAft>
          <a:spcPct val="0"/>
        </a:spcAft>
        <a:defRPr sz="8437">
          <a:solidFill>
            <a:srgbClr val="FFFFFF"/>
          </a:solidFill>
          <a:latin typeface="Calibri Bold" charset="0"/>
          <a:ea typeface="ヒラギノ角ゴ ProN W6" charset="-128"/>
          <a:cs typeface="ヒラギノ角ゴ ProN W6" charset="-128"/>
          <a:sym typeface="Calibri Bold" panose="020F0702030404030204" pitchFamily="34" charset="0"/>
        </a:defRPr>
      </a:lvl2pPr>
      <a:lvl3pPr algn="l" rtl="0" eaLnBrk="1" fontAlgn="base" hangingPunct="1">
        <a:lnSpc>
          <a:spcPct val="80000"/>
        </a:lnSpc>
        <a:spcBef>
          <a:spcPct val="0"/>
        </a:spcBef>
        <a:spcAft>
          <a:spcPct val="0"/>
        </a:spcAft>
        <a:defRPr sz="8437">
          <a:solidFill>
            <a:srgbClr val="FFFFFF"/>
          </a:solidFill>
          <a:latin typeface="Calibri Bold" charset="0"/>
          <a:ea typeface="ヒラギノ角ゴ ProN W6" charset="-128"/>
          <a:cs typeface="ヒラギノ角ゴ ProN W6" charset="-128"/>
          <a:sym typeface="Calibri Bold" panose="020F0702030404030204" pitchFamily="34" charset="0"/>
        </a:defRPr>
      </a:lvl3pPr>
      <a:lvl4pPr algn="l" rtl="0" eaLnBrk="1" fontAlgn="base" hangingPunct="1">
        <a:lnSpc>
          <a:spcPct val="80000"/>
        </a:lnSpc>
        <a:spcBef>
          <a:spcPct val="0"/>
        </a:spcBef>
        <a:spcAft>
          <a:spcPct val="0"/>
        </a:spcAft>
        <a:defRPr sz="8437">
          <a:solidFill>
            <a:srgbClr val="FFFFFF"/>
          </a:solidFill>
          <a:latin typeface="Calibri Bold" charset="0"/>
          <a:ea typeface="ヒラギノ角ゴ ProN W6" charset="-128"/>
          <a:cs typeface="ヒラギノ角ゴ ProN W6" charset="-128"/>
          <a:sym typeface="Calibri Bold" panose="020F0702030404030204" pitchFamily="34" charset="0"/>
        </a:defRPr>
      </a:lvl4pPr>
      <a:lvl5pPr algn="l" rtl="0" eaLnBrk="1" fontAlgn="base" hangingPunct="1">
        <a:lnSpc>
          <a:spcPct val="80000"/>
        </a:lnSpc>
        <a:spcBef>
          <a:spcPct val="0"/>
        </a:spcBef>
        <a:spcAft>
          <a:spcPct val="0"/>
        </a:spcAft>
        <a:defRPr sz="8437">
          <a:solidFill>
            <a:srgbClr val="FFFFFF"/>
          </a:solidFill>
          <a:latin typeface="Calibri Bold" charset="0"/>
          <a:ea typeface="ヒラギノ角ゴ ProN W6" charset="-128"/>
          <a:cs typeface="ヒラギノ角ゴ ProN W6" charset="-128"/>
          <a:sym typeface="Calibri Bold" panose="020F0702030404030204" pitchFamily="34" charset="0"/>
        </a:defRPr>
      </a:lvl5pPr>
      <a:lvl6pPr marL="321457" algn="l" rtl="0" eaLnBrk="1" fontAlgn="base" hangingPunct="1">
        <a:lnSpc>
          <a:spcPct val="80000"/>
        </a:lnSpc>
        <a:spcBef>
          <a:spcPct val="0"/>
        </a:spcBef>
        <a:spcAft>
          <a:spcPct val="0"/>
        </a:spcAft>
        <a:defRPr sz="8437">
          <a:solidFill>
            <a:srgbClr val="FFFFFF"/>
          </a:solidFill>
          <a:latin typeface="Calibri Bold" charset="0"/>
          <a:ea typeface="ヒラギノ角ゴ ProN W6" charset="-128"/>
          <a:cs typeface="ヒラギノ角ゴ ProN W6" charset="-128"/>
          <a:sym typeface="Calibri Bold" charset="0"/>
        </a:defRPr>
      </a:lvl6pPr>
      <a:lvl7pPr marL="642915" algn="l" rtl="0" eaLnBrk="1" fontAlgn="base" hangingPunct="1">
        <a:lnSpc>
          <a:spcPct val="80000"/>
        </a:lnSpc>
        <a:spcBef>
          <a:spcPct val="0"/>
        </a:spcBef>
        <a:spcAft>
          <a:spcPct val="0"/>
        </a:spcAft>
        <a:defRPr sz="8437">
          <a:solidFill>
            <a:srgbClr val="FFFFFF"/>
          </a:solidFill>
          <a:latin typeface="Calibri Bold" charset="0"/>
          <a:ea typeface="ヒラギノ角ゴ ProN W6" charset="-128"/>
          <a:cs typeface="ヒラギノ角ゴ ProN W6" charset="-128"/>
          <a:sym typeface="Calibri Bold" charset="0"/>
        </a:defRPr>
      </a:lvl7pPr>
      <a:lvl8pPr marL="964372" algn="l" rtl="0" eaLnBrk="1" fontAlgn="base" hangingPunct="1">
        <a:lnSpc>
          <a:spcPct val="80000"/>
        </a:lnSpc>
        <a:spcBef>
          <a:spcPct val="0"/>
        </a:spcBef>
        <a:spcAft>
          <a:spcPct val="0"/>
        </a:spcAft>
        <a:defRPr sz="8437">
          <a:solidFill>
            <a:srgbClr val="FFFFFF"/>
          </a:solidFill>
          <a:latin typeface="Calibri Bold" charset="0"/>
          <a:ea typeface="ヒラギノ角ゴ ProN W6" charset="-128"/>
          <a:cs typeface="ヒラギノ角ゴ ProN W6" charset="-128"/>
          <a:sym typeface="Calibri Bold" charset="0"/>
        </a:defRPr>
      </a:lvl8pPr>
      <a:lvl9pPr marL="1285829" algn="l" rtl="0" eaLnBrk="1" fontAlgn="base" hangingPunct="1">
        <a:lnSpc>
          <a:spcPct val="80000"/>
        </a:lnSpc>
        <a:spcBef>
          <a:spcPct val="0"/>
        </a:spcBef>
        <a:spcAft>
          <a:spcPct val="0"/>
        </a:spcAft>
        <a:defRPr sz="8437">
          <a:solidFill>
            <a:srgbClr val="FFFFFF"/>
          </a:solidFill>
          <a:latin typeface="Calibri Bold" charset="0"/>
          <a:ea typeface="ヒラギノ角ゴ ProN W6" charset="-128"/>
          <a:cs typeface="ヒラギノ角ゴ ProN W6" charset="-128"/>
          <a:sym typeface="Calibri Bold" charset="0"/>
        </a:defRPr>
      </a:lvl9pPr>
    </p:titleStyle>
    <p:bodyStyle>
      <a:lvl1pPr marL="241093" indent="-241093" algn="l" rtl="0" eaLnBrk="1" fontAlgn="base" hangingPunct="1">
        <a:lnSpc>
          <a:spcPct val="90000"/>
        </a:lnSpc>
        <a:spcBef>
          <a:spcPts val="1055"/>
        </a:spcBef>
        <a:spcAft>
          <a:spcPct val="0"/>
        </a:spcAft>
        <a:buChar char="•"/>
        <a:defRPr sz="2531">
          <a:solidFill>
            <a:schemeClr val="tx1"/>
          </a:solidFill>
          <a:latin typeface="+mn-lt"/>
          <a:ea typeface="+mn-ea"/>
          <a:cs typeface="+mn-cs"/>
          <a:sym typeface="Calibri" panose="020F0502020204030204" pitchFamily="34" charset="0"/>
        </a:defRPr>
      </a:lvl1pPr>
      <a:lvl2pPr marL="178587"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2pPr>
      <a:lvl3pPr marL="357175"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3pPr>
      <a:lvl4pPr marL="535762"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4pPr>
      <a:lvl5pPr marL="714350"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5pPr>
      <a:lvl6pPr marL="1035807"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6pPr>
      <a:lvl7pPr marL="1357264"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7pPr>
      <a:lvl8pPr marL="1678722"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8pPr>
      <a:lvl9pPr marL="2000179"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9pPr>
    </p:bodyStyle>
    <p:otherStyle>
      <a:defPPr>
        <a:defRPr lang="sv-SE"/>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323232"/>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1625" y="0"/>
            <a:ext cx="1143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6211" y="2562820"/>
            <a:ext cx="6956227" cy="172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294584018"/>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ransition spd="med"/>
  <p:txStyles>
    <p:titleStyle>
      <a:lvl1pPr algn="l" rtl="0" eaLnBrk="1" fontAlgn="base" hangingPunct="1">
        <a:spcBef>
          <a:spcPct val="0"/>
        </a:spcBef>
        <a:spcAft>
          <a:spcPct val="0"/>
        </a:spcAft>
        <a:defRPr sz="3375">
          <a:solidFill>
            <a:srgbClr val="FFFFFF"/>
          </a:solidFill>
          <a:latin typeface="+mj-lt"/>
          <a:ea typeface="+mj-ea"/>
          <a:cs typeface="+mj-cs"/>
          <a:sym typeface="Calibri Bold" panose="020F0702030404030204" pitchFamily="34" charset="0"/>
        </a:defRPr>
      </a:lvl1pPr>
      <a:lvl2pPr algn="l" rtl="0" eaLnBrk="1" fontAlgn="base" hangingPunct="1">
        <a:spcBef>
          <a:spcPct val="0"/>
        </a:spcBef>
        <a:spcAft>
          <a:spcPct val="0"/>
        </a:spcAft>
        <a:defRPr sz="3375">
          <a:solidFill>
            <a:srgbClr val="FFFFFF"/>
          </a:solidFill>
          <a:latin typeface="Calibri Bold" charset="0"/>
          <a:ea typeface="ヒラギノ角ゴ ProN W6" charset="-128"/>
          <a:cs typeface="ヒラギノ角ゴ ProN W6" charset="-128"/>
          <a:sym typeface="Calibri Bold" panose="020F0702030404030204" pitchFamily="34" charset="0"/>
        </a:defRPr>
      </a:lvl2pPr>
      <a:lvl3pPr algn="l" rtl="0" eaLnBrk="1" fontAlgn="base" hangingPunct="1">
        <a:spcBef>
          <a:spcPct val="0"/>
        </a:spcBef>
        <a:spcAft>
          <a:spcPct val="0"/>
        </a:spcAft>
        <a:defRPr sz="3375">
          <a:solidFill>
            <a:srgbClr val="FFFFFF"/>
          </a:solidFill>
          <a:latin typeface="Calibri Bold" charset="0"/>
          <a:ea typeface="ヒラギノ角ゴ ProN W6" charset="-128"/>
          <a:cs typeface="ヒラギノ角ゴ ProN W6" charset="-128"/>
          <a:sym typeface="Calibri Bold" panose="020F0702030404030204" pitchFamily="34" charset="0"/>
        </a:defRPr>
      </a:lvl3pPr>
      <a:lvl4pPr algn="l" rtl="0" eaLnBrk="1" fontAlgn="base" hangingPunct="1">
        <a:spcBef>
          <a:spcPct val="0"/>
        </a:spcBef>
        <a:spcAft>
          <a:spcPct val="0"/>
        </a:spcAft>
        <a:defRPr sz="3375">
          <a:solidFill>
            <a:srgbClr val="FFFFFF"/>
          </a:solidFill>
          <a:latin typeface="Calibri Bold" charset="0"/>
          <a:ea typeface="ヒラギノ角ゴ ProN W6" charset="-128"/>
          <a:cs typeface="ヒラギノ角ゴ ProN W6" charset="-128"/>
          <a:sym typeface="Calibri Bold" panose="020F0702030404030204" pitchFamily="34" charset="0"/>
        </a:defRPr>
      </a:lvl4pPr>
      <a:lvl5pPr algn="l" rtl="0" eaLnBrk="1" fontAlgn="base" hangingPunct="1">
        <a:spcBef>
          <a:spcPct val="0"/>
        </a:spcBef>
        <a:spcAft>
          <a:spcPct val="0"/>
        </a:spcAft>
        <a:defRPr sz="3375">
          <a:solidFill>
            <a:srgbClr val="FFFFFF"/>
          </a:solidFill>
          <a:latin typeface="Calibri Bold" charset="0"/>
          <a:ea typeface="ヒラギノ角ゴ ProN W6" charset="-128"/>
          <a:cs typeface="ヒラギノ角ゴ ProN W6" charset="-128"/>
          <a:sym typeface="Calibri Bold" panose="020F0702030404030204" pitchFamily="34" charset="0"/>
        </a:defRPr>
      </a:lvl5pPr>
      <a:lvl6pPr marL="321457" algn="l" rtl="0" eaLnBrk="1" fontAlgn="base" hangingPunct="1">
        <a:spcBef>
          <a:spcPct val="0"/>
        </a:spcBef>
        <a:spcAft>
          <a:spcPct val="0"/>
        </a:spcAft>
        <a:defRPr sz="3375">
          <a:solidFill>
            <a:srgbClr val="FFFFFF"/>
          </a:solidFill>
          <a:latin typeface="Calibri Bold" charset="0"/>
          <a:ea typeface="ヒラギノ角ゴ ProN W6" charset="-128"/>
          <a:cs typeface="ヒラギノ角ゴ ProN W6" charset="-128"/>
          <a:sym typeface="Calibri Bold" charset="0"/>
        </a:defRPr>
      </a:lvl6pPr>
      <a:lvl7pPr marL="642915" algn="l" rtl="0" eaLnBrk="1" fontAlgn="base" hangingPunct="1">
        <a:spcBef>
          <a:spcPct val="0"/>
        </a:spcBef>
        <a:spcAft>
          <a:spcPct val="0"/>
        </a:spcAft>
        <a:defRPr sz="3375">
          <a:solidFill>
            <a:srgbClr val="FFFFFF"/>
          </a:solidFill>
          <a:latin typeface="Calibri Bold" charset="0"/>
          <a:ea typeface="ヒラギノ角ゴ ProN W6" charset="-128"/>
          <a:cs typeface="ヒラギノ角ゴ ProN W6" charset="-128"/>
          <a:sym typeface="Calibri Bold" charset="0"/>
        </a:defRPr>
      </a:lvl7pPr>
      <a:lvl8pPr marL="964372" algn="l" rtl="0" eaLnBrk="1" fontAlgn="base" hangingPunct="1">
        <a:spcBef>
          <a:spcPct val="0"/>
        </a:spcBef>
        <a:spcAft>
          <a:spcPct val="0"/>
        </a:spcAft>
        <a:defRPr sz="3375">
          <a:solidFill>
            <a:srgbClr val="FFFFFF"/>
          </a:solidFill>
          <a:latin typeface="Calibri Bold" charset="0"/>
          <a:ea typeface="ヒラギノ角ゴ ProN W6" charset="-128"/>
          <a:cs typeface="ヒラギノ角ゴ ProN W6" charset="-128"/>
          <a:sym typeface="Calibri Bold" charset="0"/>
        </a:defRPr>
      </a:lvl8pPr>
      <a:lvl9pPr marL="1285829" algn="l" rtl="0" eaLnBrk="1" fontAlgn="base" hangingPunct="1">
        <a:spcBef>
          <a:spcPct val="0"/>
        </a:spcBef>
        <a:spcAft>
          <a:spcPct val="0"/>
        </a:spcAft>
        <a:defRPr sz="3375">
          <a:solidFill>
            <a:srgbClr val="FFFFFF"/>
          </a:solidFill>
          <a:latin typeface="Calibri Bold" charset="0"/>
          <a:ea typeface="ヒラギノ角ゴ ProN W6" charset="-128"/>
          <a:cs typeface="ヒラギノ角ゴ ProN W6" charset="-128"/>
          <a:sym typeface="Calibri Bold" charset="0"/>
        </a:defRPr>
      </a:lvl9pPr>
    </p:titleStyle>
    <p:bodyStyle>
      <a:lvl1pPr marL="241093" indent="-241093" algn="l" rtl="0" eaLnBrk="1" fontAlgn="base" hangingPunct="1">
        <a:lnSpc>
          <a:spcPct val="90000"/>
        </a:lnSpc>
        <a:spcBef>
          <a:spcPts val="1055"/>
        </a:spcBef>
        <a:spcAft>
          <a:spcPct val="0"/>
        </a:spcAft>
        <a:buChar char="•"/>
        <a:defRPr sz="2531">
          <a:solidFill>
            <a:srgbClr val="FFFFFF"/>
          </a:solidFill>
          <a:latin typeface="+mn-lt"/>
          <a:ea typeface="+mn-ea"/>
          <a:cs typeface="+mn-cs"/>
          <a:sym typeface="Calibri" panose="020F0502020204030204" pitchFamily="34" charset="0"/>
        </a:defRPr>
      </a:lvl1pPr>
      <a:lvl2pPr marL="178587" indent="-178587" algn="l" rtl="0" eaLnBrk="1" fontAlgn="base" hangingPunct="1">
        <a:lnSpc>
          <a:spcPct val="90000"/>
        </a:lnSpc>
        <a:spcBef>
          <a:spcPts val="1055"/>
        </a:spcBef>
        <a:spcAft>
          <a:spcPct val="0"/>
        </a:spcAft>
        <a:buClr>
          <a:srgbClr val="FFFFFF"/>
        </a:buClr>
        <a:buSzPct val="100000"/>
        <a:buFont typeface="Calibri" panose="020F0502020204030204" pitchFamily="34" charset="0"/>
        <a:buChar char="•"/>
        <a:defRPr sz="2531">
          <a:solidFill>
            <a:srgbClr val="FFFFFF"/>
          </a:solidFill>
          <a:latin typeface="+mn-lt"/>
          <a:ea typeface="+mn-ea"/>
          <a:cs typeface="+mn-cs"/>
          <a:sym typeface="Calibri" panose="020F0502020204030204" pitchFamily="34" charset="0"/>
        </a:defRPr>
      </a:lvl2pPr>
      <a:lvl3pPr marL="357175" indent="-178587" algn="l" rtl="0" eaLnBrk="1" fontAlgn="base" hangingPunct="1">
        <a:lnSpc>
          <a:spcPct val="90000"/>
        </a:lnSpc>
        <a:spcBef>
          <a:spcPts val="1055"/>
        </a:spcBef>
        <a:spcAft>
          <a:spcPct val="0"/>
        </a:spcAft>
        <a:buClr>
          <a:srgbClr val="FFFFFF"/>
        </a:buClr>
        <a:buSzPct val="100000"/>
        <a:buFont typeface="Calibri" panose="020F0502020204030204" pitchFamily="34" charset="0"/>
        <a:buChar char="•"/>
        <a:defRPr sz="2531">
          <a:solidFill>
            <a:srgbClr val="FFFFFF"/>
          </a:solidFill>
          <a:latin typeface="+mn-lt"/>
          <a:ea typeface="+mn-ea"/>
          <a:cs typeface="+mn-cs"/>
          <a:sym typeface="Calibri" panose="020F0502020204030204" pitchFamily="34" charset="0"/>
        </a:defRPr>
      </a:lvl3pPr>
      <a:lvl4pPr marL="535762" indent="-178587" algn="l" rtl="0" eaLnBrk="1" fontAlgn="base" hangingPunct="1">
        <a:lnSpc>
          <a:spcPct val="90000"/>
        </a:lnSpc>
        <a:spcBef>
          <a:spcPts val="1055"/>
        </a:spcBef>
        <a:spcAft>
          <a:spcPct val="0"/>
        </a:spcAft>
        <a:buClr>
          <a:srgbClr val="FFFFFF"/>
        </a:buClr>
        <a:buSzPct val="100000"/>
        <a:buFont typeface="Calibri" panose="020F0502020204030204" pitchFamily="34" charset="0"/>
        <a:buChar char="•"/>
        <a:defRPr sz="2531">
          <a:solidFill>
            <a:srgbClr val="FFFFFF"/>
          </a:solidFill>
          <a:latin typeface="+mn-lt"/>
          <a:ea typeface="+mn-ea"/>
          <a:cs typeface="+mn-cs"/>
          <a:sym typeface="Calibri" panose="020F0502020204030204" pitchFamily="34" charset="0"/>
        </a:defRPr>
      </a:lvl4pPr>
      <a:lvl5pPr marL="714350" indent="-178587" algn="l" rtl="0" eaLnBrk="1" fontAlgn="base" hangingPunct="1">
        <a:lnSpc>
          <a:spcPct val="90000"/>
        </a:lnSpc>
        <a:spcBef>
          <a:spcPts val="1055"/>
        </a:spcBef>
        <a:spcAft>
          <a:spcPct val="0"/>
        </a:spcAft>
        <a:buClr>
          <a:srgbClr val="FFFFFF"/>
        </a:buClr>
        <a:buSzPct val="100000"/>
        <a:buFont typeface="Calibri" panose="020F0502020204030204" pitchFamily="34" charset="0"/>
        <a:buChar char="•"/>
        <a:defRPr sz="2531">
          <a:solidFill>
            <a:srgbClr val="FFFFFF"/>
          </a:solidFill>
          <a:latin typeface="+mn-lt"/>
          <a:ea typeface="+mn-ea"/>
          <a:cs typeface="+mn-cs"/>
          <a:sym typeface="Calibri" panose="020F0502020204030204" pitchFamily="34" charset="0"/>
        </a:defRPr>
      </a:lvl5pPr>
      <a:lvl6pPr marL="1035807" indent="-178587" algn="l" rtl="0" eaLnBrk="1" fontAlgn="base" hangingPunct="1">
        <a:lnSpc>
          <a:spcPct val="90000"/>
        </a:lnSpc>
        <a:spcBef>
          <a:spcPts val="1055"/>
        </a:spcBef>
        <a:spcAft>
          <a:spcPct val="0"/>
        </a:spcAft>
        <a:buClr>
          <a:srgbClr val="FFFFFF"/>
        </a:buClr>
        <a:buSzPct val="100000"/>
        <a:buFont typeface="Calibri" charset="0"/>
        <a:buChar char="•"/>
        <a:defRPr sz="2531">
          <a:solidFill>
            <a:srgbClr val="FFFFFF"/>
          </a:solidFill>
          <a:latin typeface="+mn-lt"/>
          <a:ea typeface="+mn-ea"/>
          <a:cs typeface="+mn-cs"/>
          <a:sym typeface="Calibri" charset="0"/>
        </a:defRPr>
      </a:lvl6pPr>
      <a:lvl7pPr marL="1357264" indent="-178587" algn="l" rtl="0" eaLnBrk="1" fontAlgn="base" hangingPunct="1">
        <a:lnSpc>
          <a:spcPct val="90000"/>
        </a:lnSpc>
        <a:spcBef>
          <a:spcPts val="1055"/>
        </a:spcBef>
        <a:spcAft>
          <a:spcPct val="0"/>
        </a:spcAft>
        <a:buClr>
          <a:srgbClr val="FFFFFF"/>
        </a:buClr>
        <a:buSzPct val="100000"/>
        <a:buFont typeface="Calibri" charset="0"/>
        <a:buChar char="•"/>
        <a:defRPr sz="2531">
          <a:solidFill>
            <a:srgbClr val="FFFFFF"/>
          </a:solidFill>
          <a:latin typeface="+mn-lt"/>
          <a:ea typeface="+mn-ea"/>
          <a:cs typeface="+mn-cs"/>
          <a:sym typeface="Calibri" charset="0"/>
        </a:defRPr>
      </a:lvl7pPr>
      <a:lvl8pPr marL="1678722" indent="-178587" algn="l" rtl="0" eaLnBrk="1" fontAlgn="base" hangingPunct="1">
        <a:lnSpc>
          <a:spcPct val="90000"/>
        </a:lnSpc>
        <a:spcBef>
          <a:spcPts val="1055"/>
        </a:spcBef>
        <a:spcAft>
          <a:spcPct val="0"/>
        </a:spcAft>
        <a:buClr>
          <a:srgbClr val="FFFFFF"/>
        </a:buClr>
        <a:buSzPct val="100000"/>
        <a:buFont typeface="Calibri" charset="0"/>
        <a:buChar char="•"/>
        <a:defRPr sz="2531">
          <a:solidFill>
            <a:srgbClr val="FFFFFF"/>
          </a:solidFill>
          <a:latin typeface="+mn-lt"/>
          <a:ea typeface="+mn-ea"/>
          <a:cs typeface="+mn-cs"/>
          <a:sym typeface="Calibri" charset="0"/>
        </a:defRPr>
      </a:lvl8pPr>
      <a:lvl9pPr marL="2000179" indent="-178587" algn="l" rtl="0" eaLnBrk="1" fontAlgn="base" hangingPunct="1">
        <a:lnSpc>
          <a:spcPct val="90000"/>
        </a:lnSpc>
        <a:spcBef>
          <a:spcPts val="1055"/>
        </a:spcBef>
        <a:spcAft>
          <a:spcPct val="0"/>
        </a:spcAft>
        <a:buClr>
          <a:srgbClr val="FFFFFF"/>
        </a:buClr>
        <a:buSzPct val="100000"/>
        <a:buFont typeface="Calibri" charset="0"/>
        <a:buChar char="•"/>
        <a:defRPr sz="2531">
          <a:solidFill>
            <a:srgbClr val="FFFFFF"/>
          </a:solidFill>
          <a:latin typeface="+mn-lt"/>
          <a:ea typeface="+mn-ea"/>
          <a:cs typeface="+mn-cs"/>
          <a:sym typeface="Calibri" charset="0"/>
        </a:defRPr>
      </a:lvl9pPr>
    </p:bodyStyle>
    <p:otherStyle>
      <a:defPPr>
        <a:defRPr lang="sv-SE"/>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714375" y="973336"/>
            <a:ext cx="7875984" cy="189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6200" tIns="76200" rIns="76200" bIns="76200" numCol="1" anchor="b" anchorCtr="0" compatLnSpc="1">
            <a:prstTxWarp prst="textNoShape">
              <a:avLst/>
            </a:prstTxWarp>
          </a:bodyPr>
          <a:lstStyle/>
          <a:p>
            <a:pPr lvl="0"/>
            <a:r>
              <a:rPr lang="sv-SE" altLang="sv-SE" smtClean="0">
                <a:sym typeface="Calibri Bold" panose="020F0702030404030204" pitchFamily="34" charset="0"/>
              </a:rPr>
              <a:t>Klicka här för att ändra format</a:t>
            </a:r>
            <a:endParaRPr lang="en-US" altLang="sv-SE" smtClean="0">
              <a:sym typeface="Calibri Bold" panose="020F0702030404030204" pitchFamily="34" charset="0"/>
            </a:endParaRPr>
          </a:p>
        </p:txBody>
      </p:sp>
      <p:sp>
        <p:nvSpPr>
          <p:cNvPr id="4099" name="Rectangle 2"/>
          <p:cNvSpPr>
            <a:spLocks noGrp="1" noChangeArrowheads="1"/>
          </p:cNvSpPr>
          <p:nvPr>
            <p:ph type="body" idx="1"/>
          </p:nvPr>
        </p:nvSpPr>
        <p:spPr bwMode="auto">
          <a:xfrm>
            <a:off x="714375" y="3062883"/>
            <a:ext cx="7875984" cy="245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6200" tIns="76200" rIns="76200" bIns="76200" numCol="1" anchor="t" anchorCtr="0" compatLnSpc="1">
            <a:prstTxWarp prst="textNoShape">
              <a:avLst/>
            </a:prstTxWarp>
          </a:bodyPr>
          <a:lstStyle/>
          <a:p>
            <a:pPr lvl="0"/>
            <a:r>
              <a:rPr lang="sv-SE" altLang="sv-SE" smtClean="0">
                <a:sym typeface="Calibri" panose="020F0502020204030204" pitchFamily="34" charset="0"/>
              </a:rPr>
              <a:t>Klicka här för att ändra format på bakgrundstexten</a:t>
            </a:r>
          </a:p>
          <a:p>
            <a:pPr lvl="1"/>
            <a:r>
              <a:rPr lang="sv-SE" altLang="sv-SE" smtClean="0">
                <a:sym typeface="Calibri" panose="020F0502020204030204" pitchFamily="34" charset="0"/>
              </a:rPr>
              <a:t>Nivå två</a:t>
            </a:r>
          </a:p>
          <a:p>
            <a:pPr lvl="2"/>
            <a:r>
              <a:rPr lang="sv-SE" altLang="sv-SE" smtClean="0">
                <a:sym typeface="Calibri" panose="020F0502020204030204" pitchFamily="34" charset="0"/>
              </a:rPr>
              <a:t>Nivå tre</a:t>
            </a:r>
          </a:p>
          <a:p>
            <a:pPr lvl="3"/>
            <a:r>
              <a:rPr lang="sv-SE" altLang="sv-SE" smtClean="0">
                <a:sym typeface="Calibri" panose="020F0502020204030204" pitchFamily="34" charset="0"/>
              </a:rPr>
              <a:t>Nivå fyra</a:t>
            </a:r>
          </a:p>
          <a:p>
            <a:pPr lvl="4"/>
            <a:r>
              <a:rPr lang="sv-SE" altLang="sv-SE" smtClean="0">
                <a:sym typeface="Calibri" panose="020F0502020204030204" pitchFamily="34" charset="0"/>
              </a:rPr>
              <a:t>Nivå fem</a:t>
            </a:r>
            <a:endParaRPr lang="en-US" altLang="sv-SE" smtClean="0">
              <a:sym typeface="Calibri" panose="020F0502020204030204" pitchFamily="34" charset="0"/>
            </a:endParaRPr>
          </a:p>
        </p:txBody>
      </p:sp>
      <p:pic>
        <p:nvPicPr>
          <p:cNvPr id="4100"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8703" y="6063258"/>
            <a:ext cx="2071688" cy="5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77415388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ransition spd="med"/>
  <p:txStyles>
    <p:titleStyle>
      <a:lvl1pPr algn="l" rtl="0" eaLnBrk="1" fontAlgn="base" hangingPunct="1">
        <a:lnSpc>
          <a:spcPct val="80000"/>
        </a:lnSpc>
        <a:spcBef>
          <a:spcPct val="0"/>
        </a:spcBef>
        <a:spcAft>
          <a:spcPct val="0"/>
        </a:spcAft>
        <a:defRPr sz="5836">
          <a:solidFill>
            <a:schemeClr val="tx1"/>
          </a:solidFill>
          <a:latin typeface="+mj-lt"/>
          <a:ea typeface="+mj-ea"/>
          <a:cs typeface="+mj-cs"/>
          <a:sym typeface="Calibri Bold" panose="020F0702030404030204" pitchFamily="34" charset="0"/>
        </a:defRPr>
      </a:lvl1pPr>
      <a:lvl2pPr algn="l" rtl="0" eaLnBrk="1" fontAlgn="base" hangingPunct="1">
        <a:lnSpc>
          <a:spcPct val="80000"/>
        </a:lnSpc>
        <a:spcBef>
          <a:spcPct val="0"/>
        </a:spcBef>
        <a:spcAft>
          <a:spcPct val="0"/>
        </a:spcAft>
        <a:defRPr sz="5836">
          <a:solidFill>
            <a:schemeClr val="tx1"/>
          </a:solidFill>
          <a:latin typeface="Calibri Bold" charset="0"/>
          <a:ea typeface="ヒラギノ角ゴ ProN W6" charset="-128"/>
          <a:cs typeface="ヒラギノ角ゴ ProN W6" charset="-128"/>
          <a:sym typeface="Calibri Bold" panose="020F0702030404030204" pitchFamily="34" charset="0"/>
        </a:defRPr>
      </a:lvl2pPr>
      <a:lvl3pPr algn="l" rtl="0" eaLnBrk="1" fontAlgn="base" hangingPunct="1">
        <a:lnSpc>
          <a:spcPct val="80000"/>
        </a:lnSpc>
        <a:spcBef>
          <a:spcPct val="0"/>
        </a:spcBef>
        <a:spcAft>
          <a:spcPct val="0"/>
        </a:spcAft>
        <a:defRPr sz="5836">
          <a:solidFill>
            <a:schemeClr val="tx1"/>
          </a:solidFill>
          <a:latin typeface="Calibri Bold" charset="0"/>
          <a:ea typeface="ヒラギノ角ゴ ProN W6" charset="-128"/>
          <a:cs typeface="ヒラギノ角ゴ ProN W6" charset="-128"/>
          <a:sym typeface="Calibri Bold" panose="020F0702030404030204" pitchFamily="34" charset="0"/>
        </a:defRPr>
      </a:lvl3pPr>
      <a:lvl4pPr algn="l" rtl="0" eaLnBrk="1" fontAlgn="base" hangingPunct="1">
        <a:lnSpc>
          <a:spcPct val="80000"/>
        </a:lnSpc>
        <a:spcBef>
          <a:spcPct val="0"/>
        </a:spcBef>
        <a:spcAft>
          <a:spcPct val="0"/>
        </a:spcAft>
        <a:defRPr sz="5836">
          <a:solidFill>
            <a:schemeClr val="tx1"/>
          </a:solidFill>
          <a:latin typeface="Calibri Bold" charset="0"/>
          <a:ea typeface="ヒラギノ角ゴ ProN W6" charset="-128"/>
          <a:cs typeface="ヒラギノ角ゴ ProN W6" charset="-128"/>
          <a:sym typeface="Calibri Bold" panose="020F0702030404030204" pitchFamily="34" charset="0"/>
        </a:defRPr>
      </a:lvl4pPr>
      <a:lvl5pPr algn="l" rtl="0" eaLnBrk="1" fontAlgn="base" hangingPunct="1">
        <a:lnSpc>
          <a:spcPct val="80000"/>
        </a:lnSpc>
        <a:spcBef>
          <a:spcPct val="0"/>
        </a:spcBef>
        <a:spcAft>
          <a:spcPct val="0"/>
        </a:spcAft>
        <a:defRPr sz="5836">
          <a:solidFill>
            <a:schemeClr val="tx1"/>
          </a:solidFill>
          <a:latin typeface="Calibri Bold" charset="0"/>
          <a:ea typeface="ヒラギノ角ゴ ProN W6" charset="-128"/>
          <a:cs typeface="ヒラギノ角ゴ ProN W6" charset="-128"/>
          <a:sym typeface="Calibri Bold" panose="020F0702030404030204" pitchFamily="34" charset="0"/>
        </a:defRPr>
      </a:lvl5pPr>
      <a:lvl6pPr marL="321457" algn="l" rtl="0" eaLnBrk="1" fontAlgn="base" hangingPunct="1">
        <a:lnSpc>
          <a:spcPct val="80000"/>
        </a:lnSpc>
        <a:spcBef>
          <a:spcPct val="0"/>
        </a:spcBef>
        <a:spcAft>
          <a:spcPct val="0"/>
        </a:spcAft>
        <a:defRPr sz="5836">
          <a:solidFill>
            <a:schemeClr val="tx1"/>
          </a:solidFill>
          <a:latin typeface="Calibri Bold" charset="0"/>
          <a:ea typeface="ヒラギノ角ゴ ProN W6" charset="-128"/>
          <a:cs typeface="ヒラギノ角ゴ ProN W6" charset="-128"/>
          <a:sym typeface="Calibri Bold" charset="0"/>
        </a:defRPr>
      </a:lvl6pPr>
      <a:lvl7pPr marL="642915" algn="l" rtl="0" eaLnBrk="1" fontAlgn="base" hangingPunct="1">
        <a:lnSpc>
          <a:spcPct val="80000"/>
        </a:lnSpc>
        <a:spcBef>
          <a:spcPct val="0"/>
        </a:spcBef>
        <a:spcAft>
          <a:spcPct val="0"/>
        </a:spcAft>
        <a:defRPr sz="5836">
          <a:solidFill>
            <a:schemeClr val="tx1"/>
          </a:solidFill>
          <a:latin typeface="Calibri Bold" charset="0"/>
          <a:ea typeface="ヒラギノ角ゴ ProN W6" charset="-128"/>
          <a:cs typeface="ヒラギノ角ゴ ProN W6" charset="-128"/>
          <a:sym typeface="Calibri Bold" charset="0"/>
        </a:defRPr>
      </a:lvl7pPr>
      <a:lvl8pPr marL="964372" algn="l" rtl="0" eaLnBrk="1" fontAlgn="base" hangingPunct="1">
        <a:lnSpc>
          <a:spcPct val="80000"/>
        </a:lnSpc>
        <a:spcBef>
          <a:spcPct val="0"/>
        </a:spcBef>
        <a:spcAft>
          <a:spcPct val="0"/>
        </a:spcAft>
        <a:defRPr sz="5836">
          <a:solidFill>
            <a:schemeClr val="tx1"/>
          </a:solidFill>
          <a:latin typeface="Calibri Bold" charset="0"/>
          <a:ea typeface="ヒラギノ角ゴ ProN W6" charset="-128"/>
          <a:cs typeface="ヒラギノ角ゴ ProN W6" charset="-128"/>
          <a:sym typeface="Calibri Bold" charset="0"/>
        </a:defRPr>
      </a:lvl8pPr>
      <a:lvl9pPr marL="1285829" algn="l" rtl="0" eaLnBrk="1" fontAlgn="base" hangingPunct="1">
        <a:lnSpc>
          <a:spcPct val="80000"/>
        </a:lnSpc>
        <a:spcBef>
          <a:spcPct val="0"/>
        </a:spcBef>
        <a:spcAft>
          <a:spcPct val="0"/>
        </a:spcAft>
        <a:defRPr sz="5836">
          <a:solidFill>
            <a:schemeClr val="tx1"/>
          </a:solidFill>
          <a:latin typeface="Calibri Bold" charset="0"/>
          <a:ea typeface="ヒラギノ角ゴ ProN W6" charset="-128"/>
          <a:cs typeface="ヒラギノ角ゴ ProN W6" charset="-128"/>
          <a:sym typeface="Calibri Bold" charset="0"/>
        </a:defRPr>
      </a:lvl9pPr>
    </p:titleStyle>
    <p:bodyStyle>
      <a:lvl1pPr marL="241093" indent="-241093" algn="l" rtl="0" eaLnBrk="1" fontAlgn="base" hangingPunct="1">
        <a:lnSpc>
          <a:spcPct val="90000"/>
        </a:lnSpc>
        <a:spcBef>
          <a:spcPts val="1055"/>
        </a:spcBef>
        <a:spcAft>
          <a:spcPct val="0"/>
        </a:spcAft>
        <a:buChar char="•"/>
        <a:defRPr sz="2531">
          <a:solidFill>
            <a:schemeClr val="tx1"/>
          </a:solidFill>
          <a:latin typeface="+mn-lt"/>
          <a:ea typeface="+mn-ea"/>
          <a:cs typeface="+mn-cs"/>
          <a:sym typeface="Calibri" panose="020F0502020204030204" pitchFamily="34" charset="0"/>
        </a:defRPr>
      </a:lvl1pPr>
      <a:lvl2pPr marL="178587"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2pPr>
      <a:lvl3pPr marL="303599"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3pPr>
      <a:lvl4pPr marL="482186"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4pPr>
      <a:lvl5pPr marL="660773"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5pPr>
      <a:lvl6pPr marL="982231"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6pPr>
      <a:lvl7pPr marL="1303688"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7pPr>
      <a:lvl8pPr marL="1625145"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8pPr>
      <a:lvl9pPr marL="1946603"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9pPr>
    </p:bodyStyle>
    <p:otherStyle>
      <a:defPPr>
        <a:defRPr lang="sv-SE"/>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553641" y="383977"/>
            <a:ext cx="8036719" cy="110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6200" tIns="76200" rIns="76200" bIns="76200" numCol="1" anchor="t" anchorCtr="0" compatLnSpc="1">
            <a:prstTxWarp prst="textNoShape">
              <a:avLst/>
            </a:prstTxWarp>
          </a:bodyPr>
          <a:lstStyle/>
          <a:p>
            <a:pPr lvl="0"/>
            <a:r>
              <a:rPr lang="sv-SE" altLang="sv-SE" smtClean="0">
                <a:sym typeface="Calibri Bold" panose="020F0702030404030204" pitchFamily="34" charset="0"/>
              </a:rPr>
              <a:t>Klicka här för att ändra format</a:t>
            </a:r>
            <a:endParaRPr lang="en-US" altLang="sv-SE" smtClean="0">
              <a:sym typeface="Calibri Bold" panose="020F0702030404030204" pitchFamily="34" charset="0"/>
            </a:endParaRPr>
          </a:p>
        </p:txBody>
      </p:sp>
      <p:sp>
        <p:nvSpPr>
          <p:cNvPr id="5123" name="Rectangle 2"/>
          <p:cNvSpPr>
            <a:spLocks noGrp="1" noChangeArrowheads="1"/>
          </p:cNvSpPr>
          <p:nvPr>
            <p:ph type="body" idx="1"/>
          </p:nvPr>
        </p:nvSpPr>
        <p:spPr bwMode="auto">
          <a:xfrm>
            <a:off x="553641" y="1544836"/>
            <a:ext cx="3902273" cy="376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6200" tIns="76200" rIns="76200" bIns="76200" numCol="1" anchor="t" anchorCtr="0" compatLnSpc="1">
            <a:prstTxWarp prst="textNoShape">
              <a:avLst/>
            </a:prstTxWarp>
          </a:bodyPr>
          <a:lstStyle/>
          <a:p>
            <a:pPr lvl="0"/>
            <a:r>
              <a:rPr lang="sv-SE" altLang="sv-SE" smtClean="0">
                <a:sym typeface="Calibri" panose="020F0502020204030204" pitchFamily="34" charset="0"/>
              </a:rPr>
              <a:t>Klicka här för att ändra format på bakgrundstexten</a:t>
            </a:r>
          </a:p>
          <a:p>
            <a:pPr lvl="1"/>
            <a:r>
              <a:rPr lang="sv-SE" altLang="sv-SE" smtClean="0">
                <a:sym typeface="Calibri" panose="020F0502020204030204" pitchFamily="34" charset="0"/>
              </a:rPr>
              <a:t>Nivå två</a:t>
            </a:r>
          </a:p>
          <a:p>
            <a:pPr lvl="2"/>
            <a:r>
              <a:rPr lang="sv-SE" altLang="sv-SE" smtClean="0">
                <a:sym typeface="Calibri" panose="020F0502020204030204" pitchFamily="34" charset="0"/>
              </a:rPr>
              <a:t>Nivå tre</a:t>
            </a:r>
          </a:p>
          <a:p>
            <a:pPr lvl="3"/>
            <a:r>
              <a:rPr lang="sv-SE" altLang="sv-SE" smtClean="0">
                <a:sym typeface="Calibri" panose="020F0502020204030204" pitchFamily="34" charset="0"/>
              </a:rPr>
              <a:t>Nivå fyra</a:t>
            </a:r>
          </a:p>
          <a:p>
            <a:pPr lvl="4"/>
            <a:r>
              <a:rPr lang="sv-SE" altLang="sv-SE" smtClean="0">
                <a:sym typeface="Calibri" panose="020F0502020204030204" pitchFamily="34" charset="0"/>
              </a:rPr>
              <a:t>Nivå fem</a:t>
            </a:r>
            <a:endParaRPr lang="en-US" altLang="sv-SE" smtClean="0">
              <a:sym typeface="Calibri" panose="020F0502020204030204" pitchFamily="34" charset="0"/>
            </a:endParaRPr>
          </a:p>
        </p:txBody>
      </p:sp>
      <p:pic>
        <p:nvPicPr>
          <p:cNvPr id="5124"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8703" y="6063258"/>
            <a:ext cx="2071688" cy="5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885338250"/>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ransition spd="med"/>
  <p:txStyles>
    <p:titleStyle>
      <a:lvl1pPr algn="l" rtl="0" eaLnBrk="1" fontAlgn="base" hangingPunct="1">
        <a:spcBef>
          <a:spcPct val="0"/>
        </a:spcBef>
        <a:spcAft>
          <a:spcPct val="0"/>
        </a:spcAft>
        <a:defRPr sz="3375">
          <a:solidFill>
            <a:schemeClr val="tx1"/>
          </a:solidFill>
          <a:latin typeface="+mj-lt"/>
          <a:ea typeface="+mj-ea"/>
          <a:cs typeface="+mj-cs"/>
          <a:sym typeface="Calibri Bold" panose="020F0702030404030204" pitchFamily="34" charset="0"/>
        </a:defRPr>
      </a:lvl1pPr>
      <a:lvl2pPr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panose="020F0702030404030204" pitchFamily="34" charset="0"/>
        </a:defRPr>
      </a:lvl2pPr>
      <a:lvl3pPr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panose="020F0702030404030204" pitchFamily="34" charset="0"/>
        </a:defRPr>
      </a:lvl3pPr>
      <a:lvl4pPr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panose="020F0702030404030204" pitchFamily="34" charset="0"/>
        </a:defRPr>
      </a:lvl4pPr>
      <a:lvl5pPr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panose="020F0702030404030204" pitchFamily="34" charset="0"/>
        </a:defRPr>
      </a:lvl5pPr>
      <a:lvl6pPr marL="321457"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charset="0"/>
        </a:defRPr>
      </a:lvl6pPr>
      <a:lvl7pPr marL="642915"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charset="0"/>
        </a:defRPr>
      </a:lvl7pPr>
      <a:lvl8pPr marL="964372"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charset="0"/>
        </a:defRPr>
      </a:lvl8pPr>
      <a:lvl9pPr marL="1285829" algn="l" rtl="0" eaLnBrk="1" fontAlgn="base" hangingPunct="1">
        <a:spcBef>
          <a:spcPct val="0"/>
        </a:spcBef>
        <a:spcAft>
          <a:spcPct val="0"/>
        </a:spcAft>
        <a:defRPr sz="3375">
          <a:solidFill>
            <a:schemeClr val="tx1"/>
          </a:solidFill>
          <a:latin typeface="Calibri Bold" charset="0"/>
          <a:ea typeface="ヒラギノ角ゴ ProN W6" charset="-128"/>
          <a:cs typeface="ヒラギノ角ゴ ProN W6" charset="-128"/>
          <a:sym typeface="Calibri Bold" charset="0"/>
        </a:defRPr>
      </a:lvl9pPr>
    </p:titleStyle>
    <p:bodyStyle>
      <a:lvl1pPr marL="241093" indent="-241093" algn="l" rtl="0" eaLnBrk="1" fontAlgn="base" hangingPunct="1">
        <a:lnSpc>
          <a:spcPct val="90000"/>
        </a:lnSpc>
        <a:spcBef>
          <a:spcPts val="1055"/>
        </a:spcBef>
        <a:spcAft>
          <a:spcPct val="0"/>
        </a:spcAft>
        <a:buChar char="•"/>
        <a:defRPr sz="2531">
          <a:solidFill>
            <a:schemeClr val="tx1"/>
          </a:solidFill>
          <a:latin typeface="+mn-lt"/>
          <a:ea typeface="+mn-ea"/>
          <a:cs typeface="+mn-cs"/>
          <a:sym typeface="Calibri" panose="020F0502020204030204" pitchFamily="34" charset="0"/>
        </a:defRPr>
      </a:lvl1pPr>
      <a:lvl2pPr marL="178587"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2pPr>
      <a:lvl3pPr marL="303599"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3pPr>
      <a:lvl4pPr marL="482186"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4pPr>
      <a:lvl5pPr marL="660773" indent="-178587" algn="l" rtl="0" eaLnBrk="1" fontAlgn="base" hangingPunct="1">
        <a:lnSpc>
          <a:spcPct val="90000"/>
        </a:lnSpc>
        <a:spcBef>
          <a:spcPts val="1055"/>
        </a:spcBef>
        <a:spcAft>
          <a:spcPct val="0"/>
        </a:spcAft>
        <a:buClr>
          <a:srgbClr val="000000"/>
        </a:buClr>
        <a:buSzPct val="100000"/>
        <a:buFont typeface="Calibri" panose="020F0502020204030204" pitchFamily="34" charset="0"/>
        <a:buChar char="•"/>
        <a:defRPr sz="2531">
          <a:solidFill>
            <a:schemeClr val="tx1"/>
          </a:solidFill>
          <a:latin typeface="+mn-lt"/>
          <a:ea typeface="+mn-ea"/>
          <a:cs typeface="+mn-cs"/>
          <a:sym typeface="Calibri" panose="020F0502020204030204" pitchFamily="34" charset="0"/>
        </a:defRPr>
      </a:lvl5pPr>
      <a:lvl6pPr marL="982231"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6pPr>
      <a:lvl7pPr marL="1303688"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7pPr>
      <a:lvl8pPr marL="1625145"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8pPr>
      <a:lvl9pPr marL="1946603" indent="-178587" algn="l" rtl="0" eaLnBrk="1" fontAlgn="base" hangingPunct="1">
        <a:lnSpc>
          <a:spcPct val="90000"/>
        </a:lnSpc>
        <a:spcBef>
          <a:spcPts val="1055"/>
        </a:spcBef>
        <a:spcAft>
          <a:spcPct val="0"/>
        </a:spcAft>
        <a:buClr>
          <a:srgbClr val="000000"/>
        </a:buClr>
        <a:buSzPct val="100000"/>
        <a:buFont typeface="Calibri" charset="0"/>
        <a:buChar char="•"/>
        <a:defRPr sz="2531">
          <a:solidFill>
            <a:schemeClr val="tx1"/>
          </a:solidFill>
          <a:latin typeface="+mn-lt"/>
          <a:ea typeface="+mn-ea"/>
          <a:cs typeface="+mn-cs"/>
          <a:sym typeface="Calibri" charset="0"/>
        </a:defRPr>
      </a:lvl9pPr>
    </p:bodyStyle>
    <p:otherStyle>
      <a:defPPr>
        <a:defRPr lang="sv-SE"/>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Text Box 23"/>
          <p:cNvSpPr txBox="1">
            <a:spLocks noChangeArrowheads="1"/>
          </p:cNvSpPr>
          <p:nvPr/>
        </p:nvSpPr>
        <p:spPr bwMode="auto">
          <a:xfrm>
            <a:off x="6443663" y="187325"/>
            <a:ext cx="2603500" cy="230188"/>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sv-SE" sz="900" dirty="0" smtClean="0">
                <a:solidFill>
                  <a:schemeClr val="bg1"/>
                </a:solidFill>
                <a:ea typeface="+mn-ea"/>
                <a:cs typeface="Arial" charset="0"/>
              </a:rPr>
              <a:t>WWW.FORSVARSMAKTEN.SE/SWEDINT</a:t>
            </a:r>
            <a:endParaRPr lang="en-US" sz="900" dirty="0" smtClean="0">
              <a:solidFill>
                <a:schemeClr val="bg1"/>
              </a:solidFill>
              <a:ea typeface="+mn-ea"/>
              <a:cs typeface="Arial" charset="0"/>
            </a:endParaRPr>
          </a:p>
        </p:txBody>
      </p:sp>
      <p:grpSp>
        <p:nvGrpSpPr>
          <p:cNvPr id="1027" name="Grupp 7"/>
          <p:cNvGrpSpPr>
            <a:grpSpLocks/>
          </p:cNvGrpSpPr>
          <p:nvPr/>
        </p:nvGrpSpPr>
        <p:grpSpPr bwMode="auto">
          <a:xfrm>
            <a:off x="0" y="0"/>
            <a:ext cx="9144000" cy="620713"/>
            <a:chOff x="792" y="6264696"/>
            <a:chExt cx="9180512" cy="620688"/>
          </a:xfrm>
        </p:grpSpPr>
        <p:sp>
          <p:nvSpPr>
            <p:cNvPr id="7"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1030" name="Picture 2" descr="I:\Central\LG\5 SWEDINT\2 Internt\17 Infotjänst_Plans\05 Övrigt\Loggor\NCGM\NCGM-LOGGA_CS5 frilagd.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3"/>
            <p:cNvSpPr txBox="1">
              <a:spLocks noChangeArrowheads="1"/>
            </p:cNvSpPr>
            <p:nvPr/>
          </p:nvSpPr>
          <p:spPr bwMode="auto">
            <a:xfrm>
              <a:off x="541104" y="6434552"/>
              <a:ext cx="3598888" cy="2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schemeClr val="bg1"/>
                  </a:solidFill>
                  <a:cs typeface="Arial" charset="0"/>
                </a:rPr>
                <a:t>NORDIC CENTRE FOR GENDER IN MILITARY OPERATIONS</a:t>
              </a:r>
              <a:endParaRPr lang="en-US" sz="900" b="1" smtClean="0">
                <a:solidFill>
                  <a:schemeClr val="bg1"/>
                </a:solidFill>
                <a:cs typeface="Arial" charset="0"/>
              </a:endParaRPr>
            </a:p>
          </p:txBody>
        </p:sp>
      </p:grpSp>
      <p:sp>
        <p:nvSpPr>
          <p:cNvPr id="10"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schemeClr val="bg1"/>
                </a:solidFill>
                <a:cs typeface="Arial" charset="0"/>
              </a:rPr>
              <a:t>www.mil.se/swedint</a:t>
            </a:r>
            <a:endParaRPr lang="en-US" sz="900" b="1" dirty="0" smtClean="0">
              <a:solidFill>
                <a:schemeClr val="bg1"/>
              </a:solidFill>
              <a:cs typeface="Arial" charset="0"/>
            </a:endParaRPr>
          </a:p>
        </p:txBody>
      </p:sp>
      <p:grpSp>
        <p:nvGrpSpPr>
          <p:cNvPr id="8" name="Grupp 7"/>
          <p:cNvGrpSpPr/>
          <p:nvPr userDrawn="1"/>
        </p:nvGrpSpPr>
        <p:grpSpPr>
          <a:xfrm>
            <a:off x="0" y="6309320"/>
            <a:ext cx="9144000" cy="576064"/>
            <a:chOff x="0" y="6309320"/>
            <a:chExt cx="9144000" cy="576064"/>
          </a:xfrm>
        </p:grpSpPr>
        <p:sp>
          <p:nvSpPr>
            <p:cNvPr id="11" name="Rektangel 10"/>
            <p:cNvSpPr/>
            <p:nvPr userDrawn="1"/>
          </p:nvSpPr>
          <p:spPr bwMode="auto">
            <a:xfrm>
              <a:off x="0" y="6309320"/>
              <a:ext cx="9144000" cy="576064"/>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12" name="Picture 2" descr="I:\Central\LG\5 SWEDINT\2 Internt\17 Infotjänst_Plans\05 Övrigt\Loggor\NCGM\NCGM-LOGGA_CS5 frilagd.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33095" y="6336000"/>
              <a:ext cx="478465" cy="4822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3"/>
            <p:cNvSpPr txBox="1">
              <a:spLocks noChangeArrowheads="1"/>
            </p:cNvSpPr>
            <p:nvPr userDrawn="1"/>
          </p:nvSpPr>
          <p:spPr bwMode="auto">
            <a:xfrm>
              <a:off x="625879" y="6457172"/>
              <a:ext cx="3586081"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spcBef>
                  <a:spcPct val="50000"/>
                </a:spcBef>
              </a:pPr>
              <a:r>
                <a:rPr lang="sv-SE" sz="900" b="1" dirty="0" smtClean="0">
                  <a:solidFill>
                    <a:schemeClr val="bg1"/>
                  </a:solidFill>
                  <a:latin typeface="Arial" pitchFamily="34" charset="0"/>
                  <a:cs typeface="Arial" pitchFamily="34" charset="0"/>
                </a:rPr>
                <a:t>NORDIC CENTRE FOR GENDER IN MILITARY OPERATIONS</a:t>
              </a:r>
              <a:endParaRPr lang="en-US" sz="900" b="1" dirty="0">
                <a:solidFill>
                  <a:schemeClr val="bg1"/>
                </a:solidFill>
                <a:latin typeface="Arial" pitchFamily="34" charset="0"/>
                <a:cs typeface="Arial" pitchFamily="34" charset="0"/>
              </a:endParaRPr>
            </a:p>
          </p:txBody>
        </p:sp>
      </p:grpSp>
      <p:grpSp>
        <p:nvGrpSpPr>
          <p:cNvPr id="14" name="Grupp 13"/>
          <p:cNvGrpSpPr/>
          <p:nvPr userDrawn="1"/>
        </p:nvGrpSpPr>
        <p:grpSpPr>
          <a:xfrm>
            <a:off x="0" y="-27384"/>
            <a:ext cx="9144000" cy="555956"/>
            <a:chOff x="0" y="-27384"/>
            <a:chExt cx="9144000" cy="555956"/>
          </a:xfrm>
        </p:grpSpPr>
        <p:sp>
          <p:nvSpPr>
            <p:cNvPr id="15" name="Rektangel 14"/>
            <p:cNvSpPr/>
            <p:nvPr userDrawn="1"/>
          </p:nvSpPr>
          <p:spPr bwMode="auto">
            <a:xfrm>
              <a:off x="0" y="-27384"/>
              <a:ext cx="9144000" cy="555956"/>
            </a:xfrm>
            <a:prstGeom prst="rect">
              <a:avLst/>
            </a:prstGeom>
            <a:gradFill>
              <a:gsLst>
                <a:gs pos="79000">
                  <a:schemeClr val="tx1"/>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16" name="Rektangel 15"/>
            <p:cNvSpPr/>
            <p:nvPr userDrawn="1"/>
          </p:nvSpPr>
          <p:spPr bwMode="auto">
            <a:xfrm>
              <a:off x="502051" y="95203"/>
              <a:ext cx="4374042" cy="3094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l">
                <a:defRPr/>
              </a:pPr>
              <a:r>
                <a:rPr lang="sv-SE" sz="1050" dirty="0">
                  <a:latin typeface="Times New Roman" panose="02020603050405020304" pitchFamily="18" charset="0"/>
                  <a:cs typeface="Times New Roman" panose="02020603050405020304" pitchFamily="18" charset="0"/>
                </a:rPr>
                <a:t>SWEDISH ARMED FORCES INTERNATIONAL CENTRE – SWEDINT</a:t>
              </a:r>
            </a:p>
          </p:txBody>
        </p:sp>
        <p:pic>
          <p:nvPicPr>
            <p:cNvPr id="17" name="Bildobjekt 16"/>
            <p:cNvPicPr>
              <a:picLocks noChangeAspect="1"/>
            </p:cNvPicPr>
            <p:nvPr userDrawn="1"/>
          </p:nvPicPr>
          <p:blipFill>
            <a:blip r:embed="rId14" cstate="print"/>
            <a:srcRect/>
            <a:stretch>
              <a:fillRect/>
            </a:stretch>
          </p:blipFill>
          <p:spPr bwMode="auto">
            <a:xfrm>
              <a:off x="277193" y="64732"/>
              <a:ext cx="153137" cy="411940"/>
            </a:xfrm>
            <a:prstGeom prst="rect">
              <a:avLst/>
            </a:prstGeom>
            <a:noFill/>
            <a:ln w="9525">
              <a:noFill/>
              <a:miter lim="800000"/>
              <a:headEnd/>
              <a:tailEnd/>
            </a:ln>
          </p:spPr>
        </p:pic>
        <p:sp>
          <p:nvSpPr>
            <p:cNvPr id="18" name="Text Box 23"/>
            <p:cNvSpPr txBox="1">
              <a:spLocks noChangeArrowheads="1"/>
            </p:cNvSpPr>
            <p:nvPr userDrawn="1"/>
          </p:nvSpPr>
          <p:spPr bwMode="auto">
            <a:xfrm>
              <a:off x="5379121" y="155608"/>
              <a:ext cx="3586081"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r">
                <a:spcBef>
                  <a:spcPct val="50000"/>
                </a:spcBef>
              </a:pPr>
              <a:r>
                <a:rPr lang="sv-SE" sz="900" b="1" dirty="0" smtClean="0">
                  <a:solidFill>
                    <a:schemeClr val="bg1"/>
                  </a:solidFill>
                  <a:latin typeface="Arial" pitchFamily="34" charset="0"/>
                  <a:cs typeface="Arial" pitchFamily="34" charset="0"/>
                </a:rPr>
                <a:t>www.mil.se/swedint</a:t>
              </a:r>
              <a:endParaRPr lang="en-US" sz="900" b="1" dirty="0">
                <a:solidFill>
                  <a:schemeClr val="bg1"/>
                </a:solidFill>
                <a:latin typeface="Arial" pitchFamily="34" charset="0"/>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Bildobjekt 3" descr="top_bg.jpg"/>
          <p:cNvPicPr>
            <a:picLocks noChangeAspect="1"/>
          </p:cNvPicPr>
          <p:nvPr/>
        </p:nvPicPr>
        <p:blipFill>
          <a:blip r:embed="rId13">
            <a:extLst>
              <a:ext uri="{28A0092B-C50C-407E-A947-70E740481C1C}">
                <a14:useLocalDpi xmlns:a14="http://schemas.microsoft.com/office/drawing/2010/main" val="0"/>
              </a:ext>
            </a:extLst>
          </a:blip>
          <a:srcRect l="15833" r="12500" b="6667"/>
          <a:stretch>
            <a:fillRect/>
          </a:stretch>
        </p:blipFill>
        <p:spPr bwMode="auto">
          <a:xfrm>
            <a:off x="-3175" y="0"/>
            <a:ext cx="91519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23"/>
          <p:cNvSpPr txBox="1">
            <a:spLocks noChangeArrowheads="1"/>
          </p:cNvSpPr>
          <p:nvPr/>
        </p:nvSpPr>
        <p:spPr bwMode="auto">
          <a:xfrm>
            <a:off x="6588125" y="187325"/>
            <a:ext cx="2459038" cy="230188"/>
          </a:xfrm>
          <a:prstGeom prst="rect">
            <a:avLst/>
          </a:prstGeom>
          <a:no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sv-SE" sz="900" smtClean="0">
                <a:solidFill>
                  <a:srgbClr val="FFFFFF"/>
                </a:solidFill>
                <a:ea typeface="+mn-ea"/>
                <a:cs typeface="Arial" pitchFamily="34" charset="0"/>
              </a:rPr>
              <a:t>WWW.FORSVARSMAKTEN.SE/SWEDINT</a:t>
            </a:r>
            <a:endParaRPr lang="en-US" sz="900" dirty="0" smtClean="0">
              <a:solidFill>
                <a:srgbClr val="FFFFFF"/>
              </a:solidFill>
              <a:ea typeface="+mn-ea"/>
              <a:cs typeface="Arial" pitchFamily="34" charset="0"/>
            </a:endParaRPr>
          </a:p>
        </p:txBody>
      </p:sp>
      <p:pic>
        <p:nvPicPr>
          <p:cNvPr id="2052" name="Picture 24" descr="FM_NEG_Svartv_text50m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9388" y="23813"/>
            <a:ext cx="178276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Platshållare för rubrik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3075"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DBF7D9F4-9287-4E05-8F77-C77D6958CA09}" type="datetime1">
              <a:rPr lang="sv-SE" smtClean="0"/>
              <a:t>2015-11-16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ea typeface="+mn-ea"/>
                <a:cs typeface="+mn-cs"/>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BD4F3145-5081-4D2A-99E0-EB370C69FD86}"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sldNum="0" hdr="0" ftr="0" dt="0"/>
  <p:txStyles>
    <p:titleStyle>
      <a:lvl1pPr algn="ctr" rtl="0" eaLnBrk="1" fontAlgn="base" hangingPunct="1">
        <a:spcBef>
          <a:spcPct val="0"/>
        </a:spcBef>
        <a:spcAft>
          <a:spcPct val="0"/>
        </a:spcAft>
        <a:defRPr sz="44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Platshållare för bild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defRPr>
            </a:lvl1pPr>
          </a:lstStyle>
          <a:p>
            <a:pPr>
              <a:defRPr/>
            </a:pPr>
            <a:fld id="{1B534CB6-3131-49FE-A298-53B5C8672BB6}" type="slidenum">
              <a:rPr lang="sv-SE"/>
              <a:pPr>
                <a:defRPr/>
              </a:pPr>
              <a:t>‹#›</a:t>
            </a:fld>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defRPr>
            </a:lvl1pPr>
          </a:lstStyle>
          <a:p>
            <a:pPr>
              <a:defRPr/>
            </a:pPr>
            <a:fld id="{C6C1BBD1-9709-4681-9461-B79F47A0EBC1}" type="datetime1">
              <a:rPr lang="sv-SE" smtClean="0"/>
              <a:t>2015-11-16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sv-SE"/>
          </a:p>
        </p:txBody>
      </p:sp>
      <p:sp>
        <p:nvSpPr>
          <p:cNvPr id="4101" name="Platshållare för rubrik 1"/>
          <p:cNvSpPr>
            <a:spLocks noGrp="1"/>
          </p:cNvSpPr>
          <p:nvPr>
            <p:ph type="title"/>
          </p:nvPr>
        </p:nvSpPr>
        <p:spPr bwMode="auto">
          <a:xfrm>
            <a:off x="458788" y="836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4102" name="Platshållare för text 2"/>
          <p:cNvSpPr>
            <a:spLocks noGrp="1"/>
          </p:cNvSpPr>
          <p:nvPr>
            <p:ph type="body" idx="1"/>
          </p:nvPr>
        </p:nvSpPr>
        <p:spPr bwMode="auto">
          <a:xfrm>
            <a:off x="457200" y="2133600"/>
            <a:ext cx="8229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pic>
        <p:nvPicPr>
          <p:cNvPr id="4103" name="Bildobjekt 3" descr="top_bg.jpg"/>
          <p:cNvPicPr preferRelativeResize="0">
            <a:picLocks/>
          </p:cNvPicPr>
          <p:nvPr/>
        </p:nvPicPr>
        <p:blipFill>
          <a:blip r:embed="rId17">
            <a:extLst>
              <a:ext uri="{28A0092B-C50C-407E-A947-70E740481C1C}">
                <a14:useLocalDpi xmlns:a14="http://schemas.microsoft.com/office/drawing/2010/main" val="0"/>
              </a:ext>
            </a:extLst>
          </a:blip>
          <a:srcRect l="15833" r="12500" b="6667"/>
          <a:stretch>
            <a:fillRect/>
          </a:stretch>
        </p:blipFill>
        <p:spPr bwMode="auto">
          <a:xfrm>
            <a:off x="-3175" y="6243638"/>
            <a:ext cx="91519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Bildobjekt 3" descr="top_bg.jpg"/>
          <p:cNvPicPr>
            <a:picLocks noChangeAspect="1"/>
          </p:cNvPicPr>
          <p:nvPr/>
        </p:nvPicPr>
        <p:blipFill>
          <a:blip r:embed="rId17">
            <a:extLst>
              <a:ext uri="{28A0092B-C50C-407E-A947-70E740481C1C}">
                <a14:useLocalDpi xmlns:a14="http://schemas.microsoft.com/office/drawing/2010/main" val="0"/>
              </a:ext>
            </a:extLst>
          </a:blip>
          <a:srcRect l="15833" r="12500" b="6667"/>
          <a:stretch>
            <a:fillRect/>
          </a:stretch>
        </p:blipFill>
        <p:spPr bwMode="auto">
          <a:xfrm>
            <a:off x="0" y="0"/>
            <a:ext cx="91519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23"/>
          <p:cNvSpPr txBox="1">
            <a:spLocks noChangeArrowheads="1"/>
          </p:cNvSpPr>
          <p:nvPr/>
        </p:nvSpPr>
        <p:spPr bwMode="auto">
          <a:xfrm>
            <a:off x="6591300" y="187325"/>
            <a:ext cx="2520950" cy="23018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sv-SE" sz="900" smtClean="0">
                <a:solidFill>
                  <a:srgbClr val="FFFFFF"/>
                </a:solidFill>
                <a:ea typeface="+mn-ea"/>
                <a:cs typeface="Arial" pitchFamily="34" charset="0"/>
              </a:rPr>
              <a:t>WWW.FORSVARSMAKTEN.SE/SWEDINT</a:t>
            </a:r>
            <a:endParaRPr lang="en-US" sz="900" dirty="0" smtClean="0">
              <a:solidFill>
                <a:srgbClr val="FFFFFF"/>
              </a:solidFill>
              <a:ea typeface="+mn-ea"/>
              <a:cs typeface="Arial" pitchFamily="34" charset="0"/>
            </a:endParaRPr>
          </a:p>
        </p:txBody>
      </p:sp>
      <p:pic>
        <p:nvPicPr>
          <p:cNvPr id="4106" name="Picture 24" descr="FM_NEG_Svartv_text50mm"/>
          <p:cNvPicPr>
            <a:picLocks noChangeAspect="1" noChangeArrowheads="1"/>
          </p:cNvPicPr>
          <p:nvPr/>
        </p:nvPicPr>
        <p:blipFill>
          <a:blip r:embed="rId18" cstate="print">
            <a:extLst>
              <a:ext uri="{28A0092B-C50C-407E-A947-70E740481C1C}">
                <a14:useLocalDpi xmlns:a14="http://schemas.microsoft.com/office/drawing/2010/main" val="0"/>
              </a:ext>
            </a:extLst>
          </a:blip>
          <a:srcRect l="2" r="88860"/>
          <a:stretch>
            <a:fillRect/>
          </a:stretch>
        </p:blipFill>
        <p:spPr bwMode="auto">
          <a:xfrm>
            <a:off x="182563" y="23813"/>
            <a:ext cx="2000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Bild 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68313" y="241300"/>
            <a:ext cx="18716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400" kern="1200">
          <a:solidFill>
            <a:schemeClr val="tx1"/>
          </a:solidFill>
          <a:latin typeface="+mn-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Text Box 23"/>
          <p:cNvSpPr txBox="1">
            <a:spLocks noChangeArrowheads="1"/>
          </p:cNvSpPr>
          <p:nvPr/>
        </p:nvSpPr>
        <p:spPr bwMode="auto">
          <a:xfrm>
            <a:off x="6443663" y="187325"/>
            <a:ext cx="2603500" cy="230188"/>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sv-SE" sz="900" dirty="0" smtClean="0">
                <a:solidFill>
                  <a:schemeClr val="bg1"/>
                </a:solidFill>
                <a:ea typeface="+mn-ea"/>
                <a:cs typeface="Arial" charset="0"/>
              </a:rPr>
              <a:t>WWW.FORSVARSMAKTEN.SE/SWEDINT</a:t>
            </a:r>
            <a:endParaRPr lang="en-US" sz="900" dirty="0" smtClean="0">
              <a:solidFill>
                <a:schemeClr val="bg1"/>
              </a:solidFill>
              <a:ea typeface="+mn-ea"/>
              <a:cs typeface="Arial" charset="0"/>
            </a:endParaRPr>
          </a:p>
        </p:txBody>
      </p:sp>
      <p:grpSp>
        <p:nvGrpSpPr>
          <p:cNvPr id="1027" name="Grupp 7"/>
          <p:cNvGrpSpPr>
            <a:grpSpLocks/>
          </p:cNvGrpSpPr>
          <p:nvPr/>
        </p:nvGrpSpPr>
        <p:grpSpPr bwMode="auto">
          <a:xfrm>
            <a:off x="0" y="0"/>
            <a:ext cx="9144000" cy="620713"/>
            <a:chOff x="792" y="6264696"/>
            <a:chExt cx="9180512" cy="620688"/>
          </a:xfrm>
        </p:grpSpPr>
        <p:sp>
          <p:nvSpPr>
            <p:cNvPr id="7"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1030" name="Picture 2" descr="I:\Central\LG\5 SWEDINT\2 Internt\17 Infotjänst_Plans\05 Övrigt\Loggor\NCGM\NCGM-LOGGA_CS5 frilagd.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3"/>
            <p:cNvSpPr txBox="1">
              <a:spLocks noChangeArrowheads="1"/>
            </p:cNvSpPr>
            <p:nvPr/>
          </p:nvSpPr>
          <p:spPr bwMode="auto">
            <a:xfrm>
              <a:off x="541104" y="6434552"/>
              <a:ext cx="3598888" cy="2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sv-SE" sz="900" b="1" smtClean="0">
                  <a:solidFill>
                    <a:schemeClr val="bg1"/>
                  </a:solidFill>
                  <a:cs typeface="Arial" charset="0"/>
                </a:rPr>
                <a:t>NORDIC CENTRE FOR GENDER IN MILITARY OPERATIONS</a:t>
              </a:r>
              <a:endParaRPr lang="en-US" sz="900" b="1" smtClean="0">
                <a:solidFill>
                  <a:schemeClr val="bg1"/>
                </a:solidFill>
                <a:cs typeface="Arial" charset="0"/>
              </a:endParaRPr>
            </a:p>
          </p:txBody>
        </p:sp>
      </p:grpSp>
      <p:sp>
        <p:nvSpPr>
          <p:cNvPr id="10" name="Text Box 23"/>
          <p:cNvSpPr txBox="1">
            <a:spLocks noChangeArrowheads="1"/>
          </p:cNvSpPr>
          <p:nvPr/>
        </p:nvSpPr>
        <p:spPr bwMode="auto">
          <a:xfrm>
            <a:off x="5543550" y="215900"/>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defRPr/>
            </a:pPr>
            <a:r>
              <a:rPr lang="sv-SE" sz="900" b="1" dirty="0" smtClean="0">
                <a:solidFill>
                  <a:schemeClr val="bg1"/>
                </a:solidFill>
                <a:cs typeface="Arial" charset="0"/>
              </a:rPr>
              <a:t>www.mil.se/swedint</a:t>
            </a:r>
            <a:endParaRPr lang="en-US" sz="900" b="1" dirty="0" smtClean="0">
              <a:solidFill>
                <a:schemeClr val="bg1"/>
              </a:solidFill>
              <a:cs typeface="Arial" charset="0"/>
            </a:endParaRP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Bildobjekt 3" descr="top_bg.jpg"/>
          <p:cNvPicPr>
            <a:picLocks noChangeAspect="1"/>
          </p:cNvPicPr>
          <p:nvPr/>
        </p:nvPicPr>
        <p:blipFill>
          <a:blip r:embed="rId13">
            <a:extLst>
              <a:ext uri="{28A0092B-C50C-407E-A947-70E740481C1C}">
                <a14:useLocalDpi xmlns:a14="http://schemas.microsoft.com/office/drawing/2010/main" val="0"/>
              </a:ext>
            </a:extLst>
          </a:blip>
          <a:srcRect l="15833" r="12500" b="6667"/>
          <a:stretch>
            <a:fillRect/>
          </a:stretch>
        </p:blipFill>
        <p:spPr bwMode="auto">
          <a:xfrm>
            <a:off x="-3175" y="0"/>
            <a:ext cx="91519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23"/>
          <p:cNvSpPr txBox="1">
            <a:spLocks noChangeArrowheads="1"/>
          </p:cNvSpPr>
          <p:nvPr/>
        </p:nvSpPr>
        <p:spPr bwMode="auto">
          <a:xfrm>
            <a:off x="6588125" y="187325"/>
            <a:ext cx="2459038" cy="230188"/>
          </a:xfrm>
          <a:prstGeom prst="rect">
            <a:avLst/>
          </a:prstGeom>
          <a:no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sv-SE" sz="900" smtClean="0">
                <a:solidFill>
                  <a:srgbClr val="FFFFFF"/>
                </a:solidFill>
                <a:ea typeface="+mn-ea"/>
                <a:cs typeface="Arial" pitchFamily="34" charset="0"/>
              </a:rPr>
              <a:t>WWW.FORSVARSMAKTEN.SE/SWEDINT</a:t>
            </a:r>
            <a:endParaRPr lang="en-US" sz="900" dirty="0" smtClean="0">
              <a:solidFill>
                <a:srgbClr val="FFFFFF"/>
              </a:solidFill>
              <a:ea typeface="+mn-ea"/>
              <a:cs typeface="Arial" pitchFamily="34" charset="0"/>
            </a:endParaRPr>
          </a:p>
        </p:txBody>
      </p:sp>
      <p:pic>
        <p:nvPicPr>
          <p:cNvPr id="2052" name="Picture 24" descr="FM_NEG_Svartv_text50m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9388" y="23813"/>
            <a:ext cx="178276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Platshållare för rubrik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3075"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0AC5A6E-C5B8-403C-A911-4BD829642444}" type="datetime1">
              <a:rPr lang="sv-SE" smtClean="0"/>
              <a:t>2015-11-16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ea typeface="+mn-ea"/>
                <a:cs typeface="+mn-cs"/>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BD4F3145-5081-4D2A-99E0-EB370C69FD86}"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sldNum="0" hdr="0" ftr="0" dt="0"/>
  <p:txStyles>
    <p:titleStyle>
      <a:lvl1pPr algn="ctr" rtl="0" eaLnBrk="1" fontAlgn="base" hangingPunct="1">
        <a:spcBef>
          <a:spcPct val="0"/>
        </a:spcBef>
        <a:spcAft>
          <a:spcPct val="0"/>
        </a:spcAft>
        <a:defRPr sz="44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4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4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4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42.xml"/><Relationship Id="rId5" Type="http://schemas.openxmlformats.org/officeDocument/2006/relationships/image" Target="../media/image20.jp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4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71600" y="2398060"/>
            <a:ext cx="7875984" cy="1893094"/>
          </a:xfrm>
        </p:spPr>
        <p:txBody>
          <a:bodyPr/>
          <a:lstStyle/>
          <a:p>
            <a:pPr algn="ctr"/>
            <a:r>
              <a:rPr lang="en-US" sz="5400" dirty="0" smtClean="0"/>
              <a:t>HUMAN RIGHTS, </a:t>
            </a:r>
            <a:br>
              <a:rPr lang="en-US" sz="5400" dirty="0" smtClean="0"/>
            </a:br>
            <a:r>
              <a:rPr lang="en-US" sz="5400" dirty="0" smtClean="0"/>
              <a:t>HUMANITARIAN LAW AND ITS RELEVANCE TO </a:t>
            </a:r>
            <a:br>
              <a:rPr lang="en-US" sz="5400" dirty="0" smtClean="0"/>
            </a:br>
            <a:r>
              <a:rPr lang="en-US" sz="5400" dirty="0" smtClean="0"/>
              <a:t>SCRES 1325</a:t>
            </a:r>
            <a:endParaRPr lang="sv-SE" sz="5400" dirty="0"/>
          </a:p>
        </p:txBody>
      </p:sp>
      <p:sp>
        <p:nvSpPr>
          <p:cNvPr id="3" name="Platshållare för innehåll 2"/>
          <p:cNvSpPr>
            <a:spLocks noGrp="1"/>
          </p:cNvSpPr>
          <p:nvPr>
            <p:ph idx="1"/>
          </p:nvPr>
        </p:nvSpPr>
        <p:spPr/>
        <p:txBody>
          <a:bodyPr/>
          <a:lstStyle/>
          <a:p>
            <a:pPr marL="0" indent="0">
              <a:buNone/>
            </a:pPr>
            <a:endParaRPr lang="sv-SE" dirty="0" smtClean="0"/>
          </a:p>
          <a:p>
            <a:pPr marL="0" indent="0">
              <a:buNone/>
            </a:pPr>
            <a:endParaRPr lang="sv-SE" dirty="0"/>
          </a:p>
          <a:p>
            <a:pPr marL="0" indent="0">
              <a:buNone/>
            </a:pPr>
            <a:endParaRPr lang="sv-SE" dirty="0" smtClean="0"/>
          </a:p>
          <a:p>
            <a:pPr marL="0" indent="0" algn="ctr">
              <a:buNone/>
            </a:pPr>
            <a:r>
              <a:rPr lang="sv-SE" sz="3200" b="1" dirty="0" smtClean="0"/>
              <a:t>Linda Engvall</a:t>
            </a:r>
          </a:p>
          <a:p>
            <a:pPr marL="0" indent="0" algn="ctr">
              <a:buNone/>
            </a:pPr>
            <a:endParaRPr lang="sv-SE" sz="1000" b="1" dirty="0" smtClean="0"/>
          </a:p>
          <a:p>
            <a:pPr marL="0" indent="0" algn="ctr">
              <a:buNone/>
            </a:pPr>
            <a:r>
              <a:rPr lang="sv-SE" sz="2400" dirty="0" smtClean="0"/>
              <a:t>linda.engvall@indevelop.se</a:t>
            </a:r>
            <a:endParaRPr lang="sv-SE" sz="2400" dirty="0"/>
          </a:p>
        </p:txBody>
      </p:sp>
    </p:spTree>
    <p:extLst>
      <p:ext uri="{BB962C8B-B14F-4D97-AF65-F5344CB8AC3E}">
        <p14:creationId xmlns:p14="http://schemas.microsoft.com/office/powerpoint/2010/main" val="19521818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4400" dirty="0" smtClean="0"/>
              <a:t>NINE CORE HR CONVENTIONS</a:t>
            </a:r>
            <a:endParaRPr lang="en-GB" sz="4400" dirty="0"/>
          </a:p>
        </p:txBody>
      </p:sp>
      <p:sp>
        <p:nvSpPr>
          <p:cNvPr id="3" name="Content Placeholder 2"/>
          <p:cNvSpPr>
            <a:spLocks noGrp="1"/>
          </p:cNvSpPr>
          <p:nvPr>
            <p:ph idx="1"/>
          </p:nvPr>
        </p:nvSpPr>
        <p:spPr>
          <a:xfrm>
            <a:off x="553641" y="1544836"/>
            <a:ext cx="8036719" cy="4044404"/>
          </a:xfrm>
        </p:spPr>
        <p:txBody>
          <a:bodyPr>
            <a:normAutofit fontScale="85000" lnSpcReduction="20000"/>
          </a:bodyPr>
          <a:lstStyle/>
          <a:p>
            <a:pPr marL="457200" lvl="0" indent="-457200">
              <a:lnSpc>
                <a:spcPct val="90000"/>
              </a:lnSpc>
              <a:buClr>
                <a:srgbClr val="000000"/>
              </a:buClr>
              <a:buSzPct val="75000"/>
              <a:buFont typeface="Arial" charset="0"/>
              <a:buAutoNum type="arabicPeriod"/>
            </a:pPr>
            <a:r>
              <a:rPr lang="en-US" kern="0" dirty="0" smtClean="0">
                <a:solidFill>
                  <a:srgbClr val="000000"/>
                </a:solidFill>
                <a:latin typeface="Times New Roman"/>
              </a:rPr>
              <a:t>CERD – Racial Discrimination, 1966</a:t>
            </a:r>
          </a:p>
          <a:p>
            <a:pPr marL="457200" lvl="0" indent="-457200">
              <a:lnSpc>
                <a:spcPct val="90000"/>
              </a:lnSpc>
              <a:buClr>
                <a:srgbClr val="000000"/>
              </a:buClr>
              <a:buSzPct val="75000"/>
              <a:buFont typeface="Arial" charset="0"/>
              <a:buAutoNum type="arabicPeriod"/>
            </a:pPr>
            <a:endParaRPr lang="en-US" sz="1400" kern="0" dirty="0">
              <a:solidFill>
                <a:srgbClr val="000000"/>
              </a:solidFill>
              <a:latin typeface="Times New Roman"/>
            </a:endParaRPr>
          </a:p>
          <a:p>
            <a:pPr marL="457200" lvl="0" indent="-457200">
              <a:lnSpc>
                <a:spcPct val="90000"/>
              </a:lnSpc>
              <a:buClr>
                <a:srgbClr val="000000"/>
              </a:buClr>
              <a:buSzPct val="75000"/>
              <a:buFont typeface="Arial" charset="0"/>
              <a:buAutoNum type="arabicPeriod"/>
            </a:pPr>
            <a:r>
              <a:rPr lang="en-US" b="1" kern="0" dirty="0" smtClean="0">
                <a:solidFill>
                  <a:srgbClr val="000000"/>
                </a:solidFill>
                <a:latin typeface="Times New Roman"/>
              </a:rPr>
              <a:t>ICCPR</a:t>
            </a:r>
            <a:r>
              <a:rPr lang="en-US" kern="0" dirty="0" smtClean="0">
                <a:solidFill>
                  <a:srgbClr val="000000"/>
                </a:solidFill>
                <a:latin typeface="Times New Roman"/>
              </a:rPr>
              <a:t> – Civil and Political Rights, </a:t>
            </a:r>
            <a:r>
              <a:rPr lang="en-US" kern="0" dirty="0">
                <a:solidFill>
                  <a:srgbClr val="000000"/>
                </a:solidFill>
                <a:latin typeface="Times New Roman"/>
              </a:rPr>
              <a:t>1966, and Optional protocol on abolition of death </a:t>
            </a:r>
            <a:r>
              <a:rPr lang="en-US" kern="0" dirty="0" smtClean="0">
                <a:solidFill>
                  <a:srgbClr val="000000"/>
                </a:solidFill>
                <a:latin typeface="Times New Roman"/>
              </a:rPr>
              <a:t>penalty</a:t>
            </a:r>
          </a:p>
          <a:p>
            <a:pPr marL="857250" lvl="1" indent="-457200">
              <a:lnSpc>
                <a:spcPct val="90000"/>
              </a:lnSpc>
              <a:buClr>
                <a:srgbClr val="000000"/>
              </a:buClr>
              <a:buSzPct val="75000"/>
            </a:pPr>
            <a:r>
              <a:rPr lang="en-US" kern="0" dirty="0" smtClean="0">
                <a:solidFill>
                  <a:srgbClr val="000000"/>
                </a:solidFill>
                <a:latin typeface="Times New Roman"/>
              </a:rPr>
              <a:t>Fair trial – equality before the law</a:t>
            </a:r>
          </a:p>
          <a:p>
            <a:pPr marL="857250" lvl="1" indent="-457200">
              <a:lnSpc>
                <a:spcPct val="90000"/>
              </a:lnSpc>
              <a:buClr>
                <a:srgbClr val="000000"/>
              </a:buClr>
              <a:buSzPct val="75000"/>
            </a:pPr>
            <a:r>
              <a:rPr lang="en-US" kern="0" dirty="0" smtClean="0">
                <a:solidFill>
                  <a:srgbClr val="000000"/>
                </a:solidFill>
                <a:latin typeface="Times New Roman"/>
              </a:rPr>
              <a:t>Basic standards of arrest and detention</a:t>
            </a:r>
          </a:p>
          <a:p>
            <a:pPr marL="857250" lvl="1" indent="-457200">
              <a:lnSpc>
                <a:spcPct val="90000"/>
              </a:lnSpc>
              <a:buClr>
                <a:srgbClr val="000000"/>
              </a:buClr>
              <a:buSzPct val="75000"/>
            </a:pPr>
            <a:r>
              <a:rPr lang="en-US" kern="0" dirty="0" smtClean="0">
                <a:solidFill>
                  <a:srgbClr val="000000"/>
                </a:solidFill>
                <a:latin typeface="Times New Roman"/>
              </a:rPr>
              <a:t>Freedom of expression</a:t>
            </a:r>
            <a:endParaRPr lang="en-US" kern="0" dirty="0">
              <a:solidFill>
                <a:srgbClr val="000000"/>
              </a:solidFill>
              <a:latin typeface="Times New Roman"/>
            </a:endParaRPr>
          </a:p>
          <a:p>
            <a:pPr marL="457200" lvl="0" indent="-457200">
              <a:lnSpc>
                <a:spcPct val="90000"/>
              </a:lnSpc>
              <a:buClr>
                <a:srgbClr val="000000"/>
              </a:buClr>
              <a:buSzPct val="75000"/>
              <a:buFont typeface="Arial" charset="0"/>
              <a:buAutoNum type="arabicPeriod" startAt="3"/>
            </a:pPr>
            <a:r>
              <a:rPr lang="en-US" b="1" kern="0" dirty="0" smtClean="0">
                <a:solidFill>
                  <a:srgbClr val="000000"/>
                </a:solidFill>
                <a:latin typeface="Times New Roman"/>
              </a:rPr>
              <a:t>ICESCR</a:t>
            </a:r>
            <a:r>
              <a:rPr lang="en-US" kern="0" dirty="0" smtClean="0">
                <a:solidFill>
                  <a:srgbClr val="000000"/>
                </a:solidFill>
                <a:latin typeface="Times New Roman"/>
              </a:rPr>
              <a:t> – Economic, Social and Cultural Rights, 1966</a:t>
            </a:r>
          </a:p>
          <a:p>
            <a:pPr lvl="4">
              <a:buSzPct val="75000"/>
            </a:pPr>
            <a:r>
              <a:rPr lang="en-US" kern="0" dirty="0" smtClean="0">
                <a:solidFill>
                  <a:srgbClr val="000000"/>
                </a:solidFill>
                <a:latin typeface="Times New Roman"/>
              </a:rPr>
              <a:t>  Right to free basic education</a:t>
            </a:r>
          </a:p>
          <a:p>
            <a:pPr lvl="4">
              <a:buSzPct val="75000"/>
            </a:pPr>
            <a:r>
              <a:rPr lang="en-US" kern="0" dirty="0" smtClean="0">
                <a:solidFill>
                  <a:srgbClr val="000000"/>
                </a:solidFill>
                <a:latin typeface="Times New Roman"/>
              </a:rPr>
              <a:t>  Right to access quality health care</a:t>
            </a:r>
          </a:p>
          <a:p>
            <a:pPr lvl="4">
              <a:buSzPct val="75000"/>
            </a:pPr>
            <a:r>
              <a:rPr lang="en-US" kern="0" dirty="0" smtClean="0">
                <a:solidFill>
                  <a:srgbClr val="000000"/>
                </a:solidFill>
                <a:latin typeface="Times New Roman"/>
              </a:rPr>
              <a:t>  Right to food, housing, safe drinking water</a:t>
            </a:r>
            <a:endParaRPr lang="en-US" kern="0" dirty="0">
              <a:solidFill>
                <a:srgbClr val="000000"/>
              </a:solidFill>
              <a:latin typeface="Times New Roman"/>
            </a:endParaRPr>
          </a:p>
          <a:p>
            <a:pPr marL="0" indent="0">
              <a:buNone/>
            </a:pPr>
            <a:endParaRPr lang="en-GB" dirty="0"/>
          </a:p>
        </p:txBody>
      </p:sp>
    </p:spTree>
    <p:extLst>
      <p:ext uri="{BB962C8B-B14F-4D97-AF65-F5344CB8AC3E}">
        <p14:creationId xmlns:p14="http://schemas.microsoft.com/office/powerpoint/2010/main" val="364339198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53641" y="548680"/>
            <a:ext cx="8036719" cy="4764484"/>
          </a:xfrm>
        </p:spPr>
        <p:txBody>
          <a:bodyPr/>
          <a:lstStyle/>
          <a:p>
            <a:pPr marL="514350" indent="-514350">
              <a:buClr>
                <a:srgbClr val="000000"/>
              </a:buClr>
              <a:buSzPct val="75000"/>
              <a:buFont typeface="+mj-lt"/>
              <a:buAutoNum type="arabicPeriod" startAt="4"/>
            </a:pPr>
            <a:r>
              <a:rPr lang="en-GB" b="1" kern="0" dirty="0" smtClean="0">
                <a:solidFill>
                  <a:srgbClr val="000000"/>
                </a:solidFill>
              </a:rPr>
              <a:t>CEDAW</a:t>
            </a:r>
            <a:r>
              <a:rPr lang="en-GB" kern="0" dirty="0" smtClean="0">
                <a:solidFill>
                  <a:srgbClr val="000000"/>
                </a:solidFill>
              </a:rPr>
              <a:t> – Convention on the Elimination of all forms of Discrimination Against Women, 1979</a:t>
            </a:r>
          </a:p>
          <a:p>
            <a:pPr marL="0" lvl="0" indent="0">
              <a:lnSpc>
                <a:spcPct val="90000"/>
              </a:lnSpc>
              <a:buClr>
                <a:srgbClr val="000000"/>
              </a:buClr>
              <a:buSzPct val="75000"/>
              <a:buNone/>
            </a:pPr>
            <a:endParaRPr lang="en-GB" sz="1050" kern="0" dirty="0" smtClean="0">
              <a:solidFill>
                <a:srgbClr val="000000"/>
              </a:solidFill>
            </a:endParaRPr>
          </a:p>
          <a:p>
            <a:pPr lvl="1">
              <a:buSzPct val="75000"/>
              <a:buFont typeface="Arial" panose="020B0604020202020204" pitchFamily="34" charset="0"/>
              <a:buChar char="•"/>
            </a:pPr>
            <a:r>
              <a:rPr lang="en-GB" sz="2600" dirty="0" smtClean="0"/>
              <a:t> Women’s rights are human rights!</a:t>
            </a:r>
          </a:p>
          <a:p>
            <a:pPr lvl="1">
              <a:buSzPct val="75000"/>
              <a:buFont typeface="Arial" panose="020B0604020202020204" pitchFamily="34" charset="0"/>
              <a:buChar char="•"/>
            </a:pPr>
            <a:r>
              <a:rPr lang="en-GB" sz="2600" dirty="0" smtClean="0"/>
              <a:t> Affirmative action to eliminate gender discrimination</a:t>
            </a:r>
          </a:p>
          <a:p>
            <a:pPr lvl="1">
              <a:buSzPct val="75000"/>
              <a:buFont typeface="Arial" panose="020B0604020202020204" pitchFamily="34" charset="0"/>
              <a:buChar char="•"/>
            </a:pPr>
            <a:r>
              <a:rPr lang="en-GB" sz="2600" dirty="0" smtClean="0"/>
              <a:t> Reproductive rights</a:t>
            </a:r>
          </a:p>
          <a:p>
            <a:pPr lvl="1">
              <a:buSzPct val="75000"/>
              <a:buFont typeface="Arial" panose="020B0604020202020204" pitchFamily="34" charset="0"/>
              <a:buChar char="•"/>
            </a:pPr>
            <a:r>
              <a:rPr lang="en-GB" sz="2600" dirty="0" smtClean="0"/>
              <a:t> Women’s health</a:t>
            </a:r>
          </a:p>
          <a:p>
            <a:pPr lvl="1">
              <a:buSzPct val="75000"/>
              <a:buFont typeface="Arial" panose="020B0604020202020204" pitchFamily="34" charset="0"/>
              <a:buChar char="•"/>
            </a:pPr>
            <a:r>
              <a:rPr lang="en-GB" sz="2600" dirty="0" smtClean="0"/>
              <a:t> Labour rights</a:t>
            </a:r>
          </a:p>
          <a:p>
            <a:pPr lvl="1">
              <a:buSzPct val="75000"/>
              <a:buFont typeface="Arial" panose="020B0604020202020204" pitchFamily="34" charset="0"/>
              <a:buChar char="•"/>
            </a:pPr>
            <a:r>
              <a:rPr lang="en-GB" sz="2600" dirty="0" smtClean="0"/>
              <a:t> Participation in political life</a:t>
            </a:r>
          </a:p>
          <a:p>
            <a:pPr lvl="1">
              <a:buSzPct val="75000"/>
              <a:buFont typeface="Arial" panose="020B0604020202020204" pitchFamily="34" charset="0"/>
              <a:buChar char="•"/>
            </a:pPr>
            <a:r>
              <a:rPr lang="en-GB" sz="2600" dirty="0" smtClean="0"/>
              <a:t> Education for women </a:t>
            </a:r>
          </a:p>
          <a:p>
            <a:pPr lvl="1">
              <a:buSzPct val="75000"/>
              <a:buFont typeface="Arial" panose="020B0604020202020204" pitchFamily="34" charset="0"/>
              <a:buChar char="•"/>
            </a:pPr>
            <a:r>
              <a:rPr lang="en-GB" sz="2600" dirty="0" smtClean="0"/>
              <a:t> Prohibits forced marriage, equal rights to divorce</a:t>
            </a:r>
          </a:p>
          <a:p>
            <a:pPr lvl="1">
              <a:buSzPct val="75000"/>
              <a:buFont typeface="Arial" panose="020B0604020202020204" pitchFamily="34" charset="0"/>
              <a:buChar char="•"/>
            </a:pPr>
            <a:r>
              <a:rPr lang="en-GB" sz="2600" dirty="0" smtClean="0"/>
              <a:t> Special protection for rural women</a:t>
            </a:r>
            <a:endParaRPr lang="en-GB" sz="2600" dirty="0"/>
          </a:p>
        </p:txBody>
      </p:sp>
    </p:spTree>
    <p:extLst>
      <p:ext uri="{BB962C8B-B14F-4D97-AF65-F5344CB8AC3E}">
        <p14:creationId xmlns:p14="http://schemas.microsoft.com/office/powerpoint/2010/main" val="358168836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552" y="476672"/>
            <a:ext cx="8496943" cy="5256584"/>
          </a:xfrm>
        </p:spPr>
        <p:txBody>
          <a:bodyPr>
            <a:normAutofit/>
          </a:bodyPr>
          <a:lstStyle/>
          <a:p>
            <a:pPr marL="514350" indent="-514350">
              <a:buFont typeface="+mj-lt"/>
              <a:buAutoNum type="arabicPeriod" startAt="5"/>
            </a:pPr>
            <a:r>
              <a:rPr lang="en-US" b="1" dirty="0" smtClean="0"/>
              <a:t>CAT </a:t>
            </a:r>
            <a:r>
              <a:rPr lang="en-US" b="1" dirty="0"/>
              <a:t>- Torture and other cruel, inhuman or degrading treatment or punishment, </a:t>
            </a:r>
            <a:r>
              <a:rPr lang="en-US" b="1" dirty="0" smtClean="0"/>
              <a:t>1984</a:t>
            </a:r>
          </a:p>
          <a:p>
            <a:pPr marL="514350" indent="-514350">
              <a:buFont typeface="+mj-lt"/>
              <a:buAutoNum type="arabicPeriod" startAt="5"/>
            </a:pPr>
            <a:endParaRPr lang="en-US" b="1" dirty="0"/>
          </a:p>
          <a:p>
            <a:pPr marL="514350" indent="-514350">
              <a:buFont typeface="+mj-lt"/>
              <a:buAutoNum type="arabicPeriod" startAt="5"/>
            </a:pPr>
            <a:r>
              <a:rPr lang="en-US" b="1" dirty="0" smtClean="0"/>
              <a:t>CRC</a:t>
            </a:r>
            <a:r>
              <a:rPr lang="en-US" dirty="0" smtClean="0"/>
              <a:t> - </a:t>
            </a:r>
            <a:r>
              <a:rPr lang="en-US" b="1" dirty="0" smtClean="0"/>
              <a:t>Rights </a:t>
            </a:r>
            <a:r>
              <a:rPr lang="en-US" b="1" dirty="0"/>
              <a:t>of the </a:t>
            </a:r>
            <a:r>
              <a:rPr lang="en-US" b="1" dirty="0" smtClean="0"/>
              <a:t>Child, 1989 </a:t>
            </a:r>
          </a:p>
          <a:p>
            <a:pPr marL="914400" lvl="1" indent="-514350">
              <a:buFont typeface="Arial" panose="020B0604020202020204" pitchFamily="34" charset="0"/>
              <a:buChar char="•"/>
            </a:pPr>
            <a:r>
              <a:rPr lang="en-US" b="1" dirty="0" smtClean="0"/>
              <a:t>Optional </a:t>
            </a:r>
            <a:r>
              <a:rPr lang="en-US" b="1" dirty="0"/>
              <a:t>Protocol on Children in Armed </a:t>
            </a:r>
            <a:r>
              <a:rPr lang="en-US" b="1" dirty="0" smtClean="0"/>
              <a:t>Conflict (2000)</a:t>
            </a:r>
          </a:p>
          <a:p>
            <a:pPr marL="914400" lvl="1" indent="-514350">
              <a:buFont typeface="Arial" panose="020B0604020202020204" pitchFamily="34" charset="0"/>
              <a:buChar char="•"/>
            </a:pPr>
            <a:r>
              <a:rPr lang="en-US" b="1" dirty="0" smtClean="0"/>
              <a:t> </a:t>
            </a:r>
            <a:r>
              <a:rPr lang="en-US" b="1" dirty="0"/>
              <a:t>Optional Protocol on the Sale of Children, Child prostitution and child pornography </a:t>
            </a:r>
            <a:r>
              <a:rPr lang="en-US" b="1" dirty="0" smtClean="0"/>
              <a:t>(2000)</a:t>
            </a:r>
          </a:p>
          <a:p>
            <a:pPr marL="400050" lvl="1" indent="0">
              <a:buNone/>
            </a:pPr>
            <a:endParaRPr lang="en-US" b="1" dirty="0"/>
          </a:p>
          <a:p>
            <a:pPr marL="514350" indent="-514350">
              <a:buFont typeface="+mj-lt"/>
              <a:buAutoNum type="arabicPeriod" startAt="5"/>
            </a:pPr>
            <a:r>
              <a:rPr lang="en-US" dirty="0" smtClean="0"/>
              <a:t>ICRMW – Rights of Migrant workers, </a:t>
            </a:r>
            <a:r>
              <a:rPr lang="en-US" dirty="0"/>
              <a:t>1990</a:t>
            </a:r>
          </a:p>
          <a:p>
            <a:pPr marL="514350" indent="-514350">
              <a:buFont typeface="+mj-lt"/>
              <a:buAutoNum type="arabicPeriod" startAt="5"/>
            </a:pPr>
            <a:r>
              <a:rPr lang="en-US" dirty="0" smtClean="0"/>
              <a:t>CRPD - Rights </a:t>
            </a:r>
            <a:r>
              <a:rPr lang="en-US" dirty="0"/>
              <a:t>of persons with </a:t>
            </a:r>
            <a:r>
              <a:rPr lang="en-US" dirty="0" smtClean="0"/>
              <a:t>disabilities, </a:t>
            </a:r>
            <a:r>
              <a:rPr lang="en-US" dirty="0"/>
              <a:t>2006 </a:t>
            </a:r>
          </a:p>
          <a:p>
            <a:pPr marL="514350" indent="-514350">
              <a:buFont typeface="+mj-lt"/>
              <a:buAutoNum type="arabicPeriod" startAt="5"/>
            </a:pPr>
            <a:r>
              <a:rPr lang="en-US" dirty="0" smtClean="0"/>
              <a:t>CED - Protection from </a:t>
            </a:r>
            <a:r>
              <a:rPr lang="en-US" dirty="0"/>
              <a:t>Enforced </a:t>
            </a:r>
            <a:r>
              <a:rPr lang="en-US" dirty="0" smtClean="0"/>
              <a:t>Disappearances, 2006</a:t>
            </a:r>
            <a:endParaRPr lang="sv-SE" dirty="0"/>
          </a:p>
        </p:txBody>
      </p:sp>
    </p:spTree>
    <p:extLst>
      <p:ext uri="{BB962C8B-B14F-4D97-AF65-F5344CB8AC3E}">
        <p14:creationId xmlns:p14="http://schemas.microsoft.com/office/powerpoint/2010/main" val="312974788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DEROGATIONS</a:t>
            </a:r>
            <a:endParaRPr lang="en-GB" dirty="0"/>
          </a:p>
        </p:txBody>
      </p:sp>
      <p:sp>
        <p:nvSpPr>
          <p:cNvPr id="3" name="Content Placeholder 2"/>
          <p:cNvSpPr>
            <a:spLocks noGrp="1"/>
          </p:cNvSpPr>
          <p:nvPr>
            <p:ph idx="1"/>
          </p:nvPr>
        </p:nvSpPr>
        <p:spPr/>
        <p:txBody>
          <a:bodyPr>
            <a:normAutofit/>
          </a:bodyPr>
          <a:lstStyle/>
          <a:p>
            <a:r>
              <a:rPr lang="en-US" dirty="0"/>
              <a:t>Most human rights can be limited, if this is</a:t>
            </a:r>
          </a:p>
          <a:p>
            <a:pPr lvl="1"/>
            <a:r>
              <a:rPr lang="en-US" dirty="0"/>
              <a:t>Provided by law</a:t>
            </a:r>
          </a:p>
          <a:p>
            <a:pPr lvl="1"/>
            <a:r>
              <a:rPr lang="en-US" dirty="0"/>
              <a:t>For the purpose respecting other human rights</a:t>
            </a:r>
          </a:p>
          <a:p>
            <a:pPr lvl="1"/>
            <a:r>
              <a:rPr lang="en-US" dirty="0"/>
              <a:t>Meets the “just requirements of morality, public order and the general welfare in a democratic society.” (UDHR)</a:t>
            </a:r>
          </a:p>
          <a:p>
            <a:r>
              <a:rPr lang="en-US" dirty="0"/>
              <a:t>Some human rights concepts are absolute and can never be </a:t>
            </a:r>
            <a:r>
              <a:rPr lang="en-US" dirty="0" smtClean="0"/>
              <a:t>limited even in times of war, </a:t>
            </a:r>
            <a:r>
              <a:rPr lang="en-US" dirty="0"/>
              <a:t>such as genocide, slavery and torture</a:t>
            </a:r>
          </a:p>
        </p:txBody>
      </p:sp>
    </p:spTree>
    <p:extLst>
      <p:ext uri="{BB962C8B-B14F-4D97-AF65-F5344CB8AC3E}">
        <p14:creationId xmlns:p14="http://schemas.microsoft.com/office/powerpoint/2010/main" val="169476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SOFT LAW </a:t>
            </a:r>
            <a:endParaRPr lang="en-US" dirty="0"/>
          </a:p>
        </p:txBody>
      </p:sp>
      <p:sp>
        <p:nvSpPr>
          <p:cNvPr id="3" name="Platshållare för innehåll 2"/>
          <p:cNvSpPr>
            <a:spLocks noGrp="1"/>
          </p:cNvSpPr>
          <p:nvPr>
            <p:ph idx="1"/>
          </p:nvPr>
        </p:nvSpPr>
        <p:spPr/>
        <p:txBody>
          <a:bodyPr/>
          <a:lstStyle/>
          <a:p>
            <a:r>
              <a:rPr lang="en-US" dirty="0"/>
              <a:t>Declaration on the </a:t>
            </a:r>
            <a:r>
              <a:rPr lang="en-US" dirty="0" smtClean="0"/>
              <a:t>Elimination </a:t>
            </a:r>
            <a:r>
              <a:rPr lang="en-US" dirty="0"/>
              <a:t>of </a:t>
            </a:r>
            <a:r>
              <a:rPr lang="en-US" dirty="0" smtClean="0"/>
              <a:t>Violence </a:t>
            </a:r>
            <a:r>
              <a:rPr lang="en-US" dirty="0"/>
              <a:t>against </a:t>
            </a:r>
            <a:r>
              <a:rPr lang="en-US" dirty="0" smtClean="0"/>
              <a:t>Women</a:t>
            </a:r>
            <a:endParaRPr lang="sv-SE" dirty="0"/>
          </a:p>
          <a:p>
            <a:r>
              <a:rPr lang="en-US" dirty="0" smtClean="0"/>
              <a:t>The </a:t>
            </a:r>
            <a:r>
              <a:rPr lang="en-US" dirty="0"/>
              <a:t>Code of Conduct for Law Enforcement Officials</a:t>
            </a:r>
          </a:p>
          <a:p>
            <a:r>
              <a:rPr lang="en-US" dirty="0" smtClean="0"/>
              <a:t>UN </a:t>
            </a:r>
            <a:r>
              <a:rPr lang="en-US" dirty="0"/>
              <a:t>Guidelines for the prevention of Juvenile Delinquency </a:t>
            </a:r>
            <a:endParaRPr lang="en-US" dirty="0" smtClean="0"/>
          </a:p>
          <a:p>
            <a:r>
              <a:rPr lang="en-US" dirty="0" smtClean="0"/>
              <a:t>Standard Minimum Rules for the Treatment of Prisoners</a:t>
            </a:r>
          </a:p>
          <a:p>
            <a:endParaRPr lang="en-US" dirty="0"/>
          </a:p>
        </p:txBody>
      </p:sp>
    </p:spTree>
    <p:extLst>
      <p:ext uri="{BB962C8B-B14F-4D97-AF65-F5344CB8AC3E}">
        <p14:creationId xmlns:p14="http://schemas.microsoft.com/office/powerpoint/2010/main" val="530876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UN HUMAN RIGHTS MECHANISMS</a:t>
            </a:r>
            <a:endParaRPr lang="en-GB" dirty="0"/>
          </a:p>
        </p:txBody>
      </p:sp>
      <p:sp>
        <p:nvSpPr>
          <p:cNvPr id="3" name="Content Placeholder 2"/>
          <p:cNvSpPr>
            <a:spLocks noGrp="1"/>
          </p:cNvSpPr>
          <p:nvPr>
            <p:ph idx="1"/>
          </p:nvPr>
        </p:nvSpPr>
        <p:spPr/>
        <p:txBody>
          <a:bodyPr>
            <a:normAutofit lnSpcReduction="10000"/>
          </a:bodyPr>
          <a:lstStyle/>
          <a:p>
            <a:r>
              <a:rPr lang="en-US" dirty="0" smtClean="0"/>
              <a:t>Treaty Bodies</a:t>
            </a:r>
          </a:p>
          <a:p>
            <a:pPr lvl="1"/>
            <a:r>
              <a:rPr lang="en-US" dirty="0" smtClean="0"/>
              <a:t>Under each convention a committee, recommendations</a:t>
            </a:r>
          </a:p>
          <a:p>
            <a:r>
              <a:rPr lang="en-US" dirty="0" smtClean="0"/>
              <a:t>Special Procedures</a:t>
            </a:r>
          </a:p>
          <a:p>
            <a:pPr lvl="1"/>
            <a:r>
              <a:rPr lang="en-US" dirty="0" smtClean="0"/>
              <a:t>Individual or group appointed by HRC with thematic or country mandate, </a:t>
            </a:r>
            <a:r>
              <a:rPr lang="en-US" dirty="0" err="1" smtClean="0"/>
              <a:t>f.ex</a:t>
            </a:r>
            <a:r>
              <a:rPr lang="en-US" dirty="0" smtClean="0"/>
              <a:t> </a:t>
            </a:r>
            <a:r>
              <a:rPr lang="en-US" altLang="sv-SE" dirty="0" smtClean="0"/>
              <a:t>Special Rapporteur on Violence against Women</a:t>
            </a:r>
            <a:endParaRPr lang="en-US" dirty="0" smtClean="0"/>
          </a:p>
          <a:p>
            <a:r>
              <a:rPr lang="en-US" dirty="0" smtClean="0"/>
              <a:t>Universal Periodic Review </a:t>
            </a:r>
          </a:p>
          <a:p>
            <a:pPr lvl="1"/>
            <a:r>
              <a:rPr lang="en-US" dirty="0" smtClean="0"/>
              <a:t>Peer-review by states, all states, all human rights, every four years</a:t>
            </a:r>
            <a:endParaRPr lang="en-US" dirty="0"/>
          </a:p>
        </p:txBody>
      </p:sp>
    </p:spTree>
    <p:extLst>
      <p:ext uri="{BB962C8B-B14F-4D97-AF65-F5344CB8AC3E}">
        <p14:creationId xmlns:p14="http://schemas.microsoft.com/office/powerpoint/2010/main" val="136918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3200" dirty="0" smtClean="0"/>
              <a:t>NATIONAL AND REGIONAL MECHANISMS</a:t>
            </a:r>
            <a:endParaRPr lang="en-US" sz="3200" dirty="0"/>
          </a:p>
        </p:txBody>
      </p:sp>
      <p:sp>
        <p:nvSpPr>
          <p:cNvPr id="3" name="Platshållare för innehåll 2"/>
          <p:cNvSpPr>
            <a:spLocks noGrp="1"/>
          </p:cNvSpPr>
          <p:nvPr>
            <p:ph idx="1"/>
          </p:nvPr>
        </p:nvSpPr>
        <p:spPr/>
        <p:txBody>
          <a:bodyPr>
            <a:normAutofit fontScale="70000" lnSpcReduction="20000"/>
          </a:bodyPr>
          <a:lstStyle/>
          <a:p>
            <a:r>
              <a:rPr lang="en-US" dirty="0" smtClean="0"/>
              <a:t>National examples</a:t>
            </a:r>
          </a:p>
          <a:p>
            <a:pPr lvl="1"/>
            <a:r>
              <a:rPr lang="en-US" dirty="0" smtClean="0"/>
              <a:t>Independent Human Right Commission, Ombudsman</a:t>
            </a:r>
          </a:p>
          <a:p>
            <a:pPr lvl="1"/>
            <a:r>
              <a:rPr lang="en-US" dirty="0" smtClean="0"/>
              <a:t>HR Committee in Parliament</a:t>
            </a:r>
          </a:p>
          <a:p>
            <a:pPr lvl="1"/>
            <a:r>
              <a:rPr lang="en-US" dirty="0" smtClean="0"/>
              <a:t>Ombudsmen</a:t>
            </a:r>
          </a:p>
          <a:p>
            <a:pPr lvl="1"/>
            <a:r>
              <a:rPr lang="en-US" dirty="0" smtClean="0"/>
              <a:t>Judiciary, traditional courts</a:t>
            </a:r>
          </a:p>
          <a:p>
            <a:pPr lvl="1"/>
            <a:r>
              <a:rPr lang="en-US" dirty="0" smtClean="0"/>
              <a:t>Civil Society </a:t>
            </a:r>
          </a:p>
          <a:p>
            <a:pPr lvl="1"/>
            <a:endParaRPr lang="en-US" dirty="0" smtClean="0"/>
          </a:p>
          <a:p>
            <a:pPr lvl="1"/>
            <a:endParaRPr lang="en-US" dirty="0" smtClean="0"/>
          </a:p>
          <a:p>
            <a:r>
              <a:rPr lang="en-US" dirty="0" smtClean="0"/>
              <a:t>Regional </a:t>
            </a:r>
          </a:p>
          <a:p>
            <a:pPr lvl="1"/>
            <a:r>
              <a:rPr lang="en-US" dirty="0" smtClean="0"/>
              <a:t>African Charter on on Human and Peoples’ Rights</a:t>
            </a:r>
          </a:p>
          <a:p>
            <a:pPr lvl="1"/>
            <a:r>
              <a:rPr lang="en-US" dirty="0" smtClean="0"/>
              <a:t>European Charter on Human Rights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6049" y="2746563"/>
            <a:ext cx="3474896" cy="2609020"/>
          </a:xfrm>
          <a:prstGeom prst="rect">
            <a:avLst/>
          </a:prstGeom>
          <a:ln>
            <a:solidFill>
              <a:schemeClr val="tx1"/>
            </a:solidFill>
          </a:ln>
        </p:spPr>
      </p:pic>
    </p:spTree>
    <p:extLst>
      <p:ext uri="{BB962C8B-B14F-4D97-AF65-F5344CB8AC3E}">
        <p14:creationId xmlns:p14="http://schemas.microsoft.com/office/powerpoint/2010/main" val="313585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383977"/>
            <a:ext cx="8342670" cy="1107281"/>
          </a:xfrm>
        </p:spPr>
        <p:txBody>
          <a:bodyPr/>
          <a:lstStyle/>
          <a:p>
            <a:r>
              <a:rPr lang="sv-SE" dirty="0" smtClean="0"/>
              <a:t>HUMANITARIAN LAW</a:t>
            </a:r>
            <a:br>
              <a:rPr lang="sv-SE" dirty="0" smtClean="0"/>
            </a:br>
            <a:r>
              <a:rPr lang="sv-SE" dirty="0" smtClean="0"/>
              <a:t>AKA. LAW OF ARMED CONFLICT</a:t>
            </a:r>
            <a:endParaRPr lang="en-GB" dirty="0"/>
          </a:p>
        </p:txBody>
      </p:sp>
      <p:sp>
        <p:nvSpPr>
          <p:cNvPr id="3" name="Content Placeholder 2"/>
          <p:cNvSpPr>
            <a:spLocks noGrp="1"/>
          </p:cNvSpPr>
          <p:nvPr>
            <p:ph idx="1"/>
          </p:nvPr>
        </p:nvSpPr>
        <p:spPr>
          <a:xfrm>
            <a:off x="553641" y="1772816"/>
            <a:ext cx="8036719" cy="3540348"/>
          </a:xfrm>
        </p:spPr>
        <p:txBody>
          <a:bodyPr>
            <a:noAutofit/>
          </a:bodyPr>
          <a:lstStyle/>
          <a:p>
            <a:pPr marL="0" indent="0">
              <a:buNone/>
            </a:pPr>
            <a:r>
              <a:rPr lang="sv-SE" sz="2400" b="1" dirty="0" err="1" smtClean="0"/>
              <a:t>Geneva</a:t>
            </a:r>
            <a:r>
              <a:rPr lang="sv-SE" sz="2400" b="1" dirty="0" smtClean="0"/>
              <a:t> Conventions (1949)</a:t>
            </a:r>
          </a:p>
          <a:p>
            <a:pPr lvl="1"/>
            <a:r>
              <a:rPr lang="en-GB" sz="2000" dirty="0"/>
              <a:t>Sick and wounded at </a:t>
            </a:r>
            <a:r>
              <a:rPr lang="en-GB" sz="2000" dirty="0" smtClean="0"/>
              <a:t>war</a:t>
            </a:r>
          </a:p>
          <a:p>
            <a:pPr lvl="1"/>
            <a:r>
              <a:rPr lang="en-GB" sz="2000" dirty="0"/>
              <a:t>Sick and wounded at Sea </a:t>
            </a:r>
            <a:endParaRPr lang="en-GB" sz="2000" dirty="0" smtClean="0"/>
          </a:p>
          <a:p>
            <a:pPr lvl="1"/>
            <a:r>
              <a:rPr lang="sv-SE" sz="2000" dirty="0"/>
              <a:t>Prisoners </a:t>
            </a:r>
            <a:r>
              <a:rPr lang="sv-SE" sz="2000" dirty="0" err="1"/>
              <a:t>of</a:t>
            </a:r>
            <a:r>
              <a:rPr lang="sv-SE" sz="2000" dirty="0"/>
              <a:t> </a:t>
            </a:r>
            <a:r>
              <a:rPr lang="sv-SE" sz="2000" dirty="0" err="1" smtClean="0"/>
              <a:t>War</a:t>
            </a:r>
            <a:endParaRPr lang="sv-SE" sz="2000" dirty="0"/>
          </a:p>
          <a:p>
            <a:pPr lvl="1"/>
            <a:r>
              <a:rPr lang="sv-SE" sz="2000" dirty="0" err="1" smtClean="0"/>
              <a:t>Civilians</a:t>
            </a:r>
            <a:endParaRPr lang="sv-SE" sz="2000" dirty="0"/>
          </a:p>
          <a:p>
            <a:pPr lvl="2">
              <a:buFont typeface="Courier New" panose="02070309020205020404" pitchFamily="49" charset="0"/>
              <a:buChar char="o"/>
            </a:pPr>
            <a:r>
              <a:rPr lang="sv-SE" sz="2400" dirty="0" smtClean="0"/>
              <a:t> </a:t>
            </a:r>
            <a:r>
              <a:rPr lang="sv-SE" sz="2000" dirty="0" smtClean="0"/>
              <a:t>Common </a:t>
            </a:r>
            <a:r>
              <a:rPr lang="sv-SE" sz="2000" dirty="0" err="1" smtClean="0"/>
              <a:t>Article</a:t>
            </a:r>
            <a:r>
              <a:rPr lang="sv-SE" sz="2000" dirty="0" smtClean="0"/>
              <a:t> 3</a:t>
            </a:r>
          </a:p>
          <a:p>
            <a:pPr lvl="2">
              <a:buFont typeface="Courier New" panose="02070309020205020404" pitchFamily="49" charset="0"/>
              <a:buChar char="o"/>
            </a:pPr>
            <a:endParaRPr lang="sv-SE" sz="2000" dirty="0" smtClean="0"/>
          </a:p>
          <a:p>
            <a:pPr marL="0" indent="0">
              <a:buNone/>
            </a:pPr>
            <a:r>
              <a:rPr lang="sv-SE" sz="2400" b="1" dirty="0" smtClean="0"/>
              <a:t>Additional Protocols (1977)</a:t>
            </a:r>
          </a:p>
          <a:p>
            <a:pPr lvl="1">
              <a:buFont typeface="Arial" panose="020B0604020202020204" pitchFamily="34" charset="0"/>
              <a:buChar char="•"/>
            </a:pPr>
            <a:r>
              <a:rPr lang="en-GB" sz="2400" dirty="0" smtClean="0"/>
              <a:t> </a:t>
            </a:r>
            <a:r>
              <a:rPr lang="en-GB" sz="2000" dirty="0" smtClean="0"/>
              <a:t>Extended </a:t>
            </a:r>
            <a:r>
              <a:rPr lang="en-GB" sz="2000" dirty="0"/>
              <a:t>protection for  civilians</a:t>
            </a:r>
          </a:p>
          <a:p>
            <a:pPr lvl="1">
              <a:buFont typeface="Arial" panose="020B0604020202020204" pitchFamily="34" charset="0"/>
              <a:buChar char="•"/>
            </a:pPr>
            <a:r>
              <a:rPr lang="en-GB" sz="2000" dirty="0" smtClean="0"/>
              <a:t> Rules </a:t>
            </a:r>
            <a:r>
              <a:rPr lang="en-GB" sz="2000" dirty="0"/>
              <a:t>regarding non-international </a:t>
            </a:r>
            <a:r>
              <a:rPr lang="en-GB" sz="2000" dirty="0" smtClean="0"/>
              <a:t> </a:t>
            </a:r>
          </a:p>
          <a:p>
            <a:pPr marL="0" lvl="1" indent="0">
              <a:buNone/>
            </a:pPr>
            <a:r>
              <a:rPr lang="en-GB" sz="2000" dirty="0" smtClean="0"/>
              <a:t>armed </a:t>
            </a:r>
            <a:r>
              <a:rPr lang="en-GB" sz="2000" dirty="0"/>
              <a:t>conflict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4598" y="2492896"/>
            <a:ext cx="3051714" cy="4176464"/>
          </a:xfrm>
          <a:prstGeom prst="rect">
            <a:avLst/>
          </a:prstGeom>
          <a:ln>
            <a:solidFill>
              <a:schemeClr val="tx1"/>
            </a:solidFill>
          </a:ln>
        </p:spPr>
      </p:pic>
    </p:spTree>
    <p:extLst>
      <p:ext uri="{BB962C8B-B14F-4D97-AF65-F5344CB8AC3E}">
        <p14:creationId xmlns:p14="http://schemas.microsoft.com/office/powerpoint/2010/main" val="283785963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 PRINCIPLES OF IHL</a:t>
            </a:r>
            <a:endParaRPr lang="en-GB" dirty="0"/>
          </a:p>
        </p:txBody>
      </p:sp>
      <p:sp>
        <p:nvSpPr>
          <p:cNvPr id="3" name="Content Placeholder 2"/>
          <p:cNvSpPr>
            <a:spLocks noGrp="1"/>
          </p:cNvSpPr>
          <p:nvPr>
            <p:ph idx="1"/>
          </p:nvPr>
        </p:nvSpPr>
        <p:spPr/>
        <p:txBody>
          <a:bodyPr/>
          <a:lstStyle/>
          <a:p>
            <a:pPr>
              <a:spcAft>
                <a:spcPts val="1000"/>
              </a:spcAft>
            </a:pPr>
            <a:r>
              <a:rPr lang="en-GB" sz="2400" dirty="0"/>
              <a:t>The principle of</a:t>
            </a:r>
            <a:r>
              <a:rPr lang="en-GB" sz="2400" b="1" dirty="0"/>
              <a:t> distinction </a:t>
            </a:r>
            <a:r>
              <a:rPr lang="en-GB" sz="2400" dirty="0"/>
              <a:t>between </a:t>
            </a:r>
            <a:endParaRPr lang="en-GB" sz="2400" dirty="0" smtClean="0"/>
          </a:p>
          <a:p>
            <a:pPr marL="0" indent="0">
              <a:spcAft>
                <a:spcPts val="1000"/>
              </a:spcAft>
              <a:buNone/>
            </a:pPr>
            <a:r>
              <a:rPr lang="en-GB" sz="2400" dirty="0"/>
              <a:t> </a:t>
            </a:r>
            <a:r>
              <a:rPr lang="en-GB" sz="2400" dirty="0" smtClean="0"/>
              <a:t>     civilians </a:t>
            </a:r>
            <a:r>
              <a:rPr lang="en-GB" sz="2400" dirty="0"/>
              <a:t>and </a:t>
            </a:r>
            <a:r>
              <a:rPr lang="en-GB" sz="2400" dirty="0" smtClean="0"/>
              <a:t>combatants</a:t>
            </a:r>
            <a:endParaRPr lang="en-GB" sz="2400" dirty="0"/>
          </a:p>
          <a:p>
            <a:pPr>
              <a:spcAft>
                <a:spcPts val="1000"/>
              </a:spcAft>
            </a:pPr>
            <a:r>
              <a:rPr lang="en-GB" sz="2400" dirty="0"/>
              <a:t>The principle of </a:t>
            </a:r>
            <a:r>
              <a:rPr lang="en-GB" sz="2400" b="1" dirty="0" smtClean="0"/>
              <a:t>proportionality</a:t>
            </a:r>
            <a:endParaRPr lang="en-GB" sz="2400" b="1" dirty="0"/>
          </a:p>
          <a:p>
            <a:pPr>
              <a:spcAft>
                <a:spcPts val="1000"/>
              </a:spcAft>
            </a:pPr>
            <a:r>
              <a:rPr lang="en-GB" sz="2400" dirty="0"/>
              <a:t>The principle of </a:t>
            </a:r>
            <a:r>
              <a:rPr lang="en-GB" sz="2400" b="1" dirty="0"/>
              <a:t>precaution </a:t>
            </a:r>
            <a:r>
              <a:rPr lang="en-GB" sz="2400" dirty="0"/>
              <a:t>in attack</a:t>
            </a:r>
          </a:p>
          <a:p>
            <a:pPr>
              <a:spcAft>
                <a:spcPts val="1000"/>
              </a:spcAft>
            </a:pPr>
            <a:r>
              <a:rPr lang="en-GB" sz="2400" dirty="0"/>
              <a:t>Military </a:t>
            </a:r>
            <a:r>
              <a:rPr lang="en-GB" sz="2400" b="1" dirty="0" smtClean="0"/>
              <a:t>necessity</a:t>
            </a:r>
          </a:p>
          <a:p>
            <a:pPr marL="0" indent="0">
              <a:spcAft>
                <a:spcPts val="1000"/>
              </a:spcAft>
              <a:buNone/>
            </a:pPr>
            <a:endParaRPr lang="en-GB" sz="2400" dirty="0"/>
          </a:p>
          <a:p>
            <a:pPr>
              <a:spcAft>
                <a:spcPts val="1000"/>
              </a:spcAft>
            </a:pPr>
            <a:r>
              <a:rPr lang="en-GB" sz="2400" dirty="0"/>
              <a:t>The </a:t>
            </a:r>
            <a:r>
              <a:rPr lang="en-GB" sz="2400" dirty="0" smtClean="0"/>
              <a:t>responsibility </a:t>
            </a:r>
            <a:r>
              <a:rPr lang="en-GB" sz="2400" dirty="0"/>
              <a:t>to protect (R2P</a:t>
            </a:r>
            <a:r>
              <a:rPr lang="en-GB" sz="2400" dirty="0" smtClean="0"/>
              <a:t>)</a:t>
            </a:r>
            <a:endParaRPr lang="en-GB" sz="2400"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1928325"/>
            <a:ext cx="2520280" cy="4200466"/>
          </a:xfrm>
          <a:prstGeom prst="rect">
            <a:avLst/>
          </a:prstGeom>
          <a:ln>
            <a:solidFill>
              <a:schemeClr val="tx1"/>
            </a:solidFill>
          </a:ln>
        </p:spPr>
      </p:pic>
    </p:spTree>
    <p:extLst>
      <p:ext uri="{BB962C8B-B14F-4D97-AF65-F5344CB8AC3E}">
        <p14:creationId xmlns:p14="http://schemas.microsoft.com/office/powerpoint/2010/main" val="370294938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GENEVA CONVENTIONS &amp;AP PRINCIPLES </a:t>
            </a:r>
            <a:br>
              <a:rPr lang="sv-SE" dirty="0" smtClean="0"/>
            </a:br>
            <a:r>
              <a:rPr lang="sv-SE" dirty="0" smtClean="0"/>
              <a:t>SPECIFIC TO WOMEN </a:t>
            </a:r>
            <a:endParaRPr lang="en-GB" dirty="0"/>
          </a:p>
        </p:txBody>
      </p:sp>
      <p:sp>
        <p:nvSpPr>
          <p:cNvPr id="3" name="Content Placeholder 2"/>
          <p:cNvSpPr>
            <a:spLocks noGrp="1"/>
          </p:cNvSpPr>
          <p:nvPr>
            <p:ph idx="1"/>
          </p:nvPr>
        </p:nvSpPr>
        <p:spPr>
          <a:xfrm>
            <a:off x="553641" y="1628800"/>
            <a:ext cx="8036719" cy="3684364"/>
          </a:xfrm>
        </p:spPr>
        <p:txBody>
          <a:bodyPr>
            <a:noAutofit/>
          </a:bodyPr>
          <a:lstStyle/>
          <a:p>
            <a:pPr>
              <a:buFont typeface="Times" charset="0"/>
              <a:buChar char="•"/>
              <a:defRPr/>
            </a:pPr>
            <a:r>
              <a:rPr lang="en-GB" dirty="0" smtClean="0"/>
              <a:t>Women shall be treated with all consideration due to their sex</a:t>
            </a:r>
          </a:p>
          <a:p>
            <a:pPr>
              <a:buFont typeface="Times" charset="0"/>
              <a:buChar char="•"/>
              <a:defRPr/>
            </a:pPr>
            <a:r>
              <a:rPr lang="en-GB" b="1" dirty="0" smtClean="0"/>
              <a:t>Separate accommodations &amp; hygiene facilities </a:t>
            </a:r>
            <a:r>
              <a:rPr lang="en-GB" dirty="0" smtClean="0"/>
              <a:t>for women POWs &amp; internees </a:t>
            </a:r>
          </a:p>
          <a:p>
            <a:pPr>
              <a:buFont typeface="Times" charset="0"/>
              <a:buChar char="•"/>
              <a:defRPr/>
            </a:pPr>
            <a:r>
              <a:rPr lang="en-GB" b="1" dirty="0" smtClean="0"/>
              <a:t>Pregnant POWS </a:t>
            </a:r>
            <a:r>
              <a:rPr lang="en-GB" dirty="0" smtClean="0"/>
              <a:t>or suffering from obstetrical disorder shall be </a:t>
            </a:r>
            <a:r>
              <a:rPr lang="en-GB" b="1" dirty="0" smtClean="0"/>
              <a:t>repatriated immediately </a:t>
            </a:r>
          </a:p>
          <a:p>
            <a:pPr>
              <a:buFont typeface="Times" charset="0"/>
              <a:buChar char="•"/>
              <a:defRPr/>
            </a:pPr>
            <a:r>
              <a:rPr lang="en-GB" dirty="0" smtClean="0"/>
              <a:t>Women shall be especially </a:t>
            </a:r>
            <a:r>
              <a:rPr lang="en-GB" b="1" dirty="0" smtClean="0"/>
              <a:t>protected against [any attack on their honour, in particular] rape, enforced prostitution or any other form of indecent assault </a:t>
            </a:r>
          </a:p>
          <a:p>
            <a:pPr>
              <a:buFont typeface="Times" charset="0"/>
              <a:buChar char="•"/>
              <a:defRPr/>
            </a:pPr>
            <a:r>
              <a:rPr lang="en-GB" b="1" dirty="0" smtClean="0"/>
              <a:t>Expectant mothers </a:t>
            </a:r>
            <a:r>
              <a:rPr lang="en-GB" dirty="0" smtClean="0"/>
              <a:t>shall be the object of particular protection and respect</a:t>
            </a:r>
            <a:endParaRPr lang="en-GB" dirty="0"/>
          </a:p>
        </p:txBody>
      </p:sp>
    </p:spTree>
    <p:extLst>
      <p:ext uri="{BB962C8B-B14F-4D97-AF65-F5344CB8AC3E}">
        <p14:creationId xmlns:p14="http://schemas.microsoft.com/office/powerpoint/2010/main" val="293730671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z="3600" dirty="0"/>
              <a:t>“</a:t>
            </a:r>
            <a:r>
              <a:rPr lang="en-US" sz="3200" dirty="0"/>
              <a:t>We will not enjoy </a:t>
            </a:r>
            <a:r>
              <a:rPr lang="en-US" sz="3200" dirty="0" smtClean="0"/>
              <a:t>development </a:t>
            </a:r>
            <a:r>
              <a:rPr lang="en-US" sz="3200" dirty="0"/>
              <a:t>without security, </a:t>
            </a:r>
            <a:r>
              <a:rPr lang="en-US" sz="3200" dirty="0" smtClean="0"/>
              <a:t>we </a:t>
            </a:r>
            <a:r>
              <a:rPr lang="en-US" sz="3200" dirty="0"/>
              <a:t>will not enjoy </a:t>
            </a:r>
            <a:r>
              <a:rPr lang="en-US" sz="3200" dirty="0" smtClean="0"/>
              <a:t>security </a:t>
            </a:r>
            <a:r>
              <a:rPr lang="en-US" sz="3200" dirty="0"/>
              <a:t>without development, and </a:t>
            </a:r>
            <a:r>
              <a:rPr lang="en-US" sz="3200" dirty="0" smtClean="0"/>
              <a:t>we </a:t>
            </a:r>
            <a:r>
              <a:rPr lang="en-US" sz="3200" dirty="0"/>
              <a:t>will not enjoy </a:t>
            </a:r>
            <a:r>
              <a:rPr lang="en-US" sz="3200" dirty="0" smtClean="0"/>
              <a:t>either </a:t>
            </a:r>
            <a:r>
              <a:rPr lang="en-US" sz="3200" dirty="0"/>
              <a:t>without </a:t>
            </a:r>
            <a:r>
              <a:rPr lang="en-US" sz="3200" dirty="0" smtClean="0"/>
              <a:t> respect </a:t>
            </a:r>
            <a:r>
              <a:rPr lang="en-US" sz="3200" dirty="0"/>
              <a:t>for human rights.” </a:t>
            </a:r>
            <a:r>
              <a:rPr lang="en-US" sz="3600" dirty="0" smtClean="0"/>
              <a:t/>
            </a:r>
            <a:br>
              <a:rPr lang="en-US" sz="3600" dirty="0" smtClean="0"/>
            </a:br>
            <a:r>
              <a:rPr lang="en-US" sz="3600" dirty="0"/>
              <a:t/>
            </a:r>
            <a:br>
              <a:rPr lang="en-US" sz="3600" dirty="0"/>
            </a:br>
            <a:endParaRPr lang="sv-SE" sz="3600" dirty="0"/>
          </a:p>
        </p:txBody>
      </p:sp>
      <p:sp>
        <p:nvSpPr>
          <p:cNvPr id="3" name="textruta 2"/>
          <p:cNvSpPr txBox="1"/>
          <p:nvPr/>
        </p:nvSpPr>
        <p:spPr>
          <a:xfrm>
            <a:off x="537929" y="4365104"/>
            <a:ext cx="3600400" cy="646331"/>
          </a:xfrm>
          <a:prstGeom prst="rect">
            <a:avLst/>
          </a:prstGeom>
          <a:noFill/>
        </p:spPr>
        <p:txBody>
          <a:bodyPr wrap="square" rtlCol="0">
            <a:spAutoFit/>
          </a:bodyPr>
          <a:lstStyle/>
          <a:p>
            <a:r>
              <a:rPr lang="sv-SE" i="1" dirty="0" smtClean="0"/>
              <a:t>UN SG </a:t>
            </a:r>
            <a:r>
              <a:rPr lang="sv-SE" i="1" dirty="0" err="1" smtClean="0"/>
              <a:t>report</a:t>
            </a:r>
            <a:r>
              <a:rPr lang="sv-SE" i="1" dirty="0" smtClean="0"/>
              <a:t> 2008</a:t>
            </a:r>
          </a:p>
          <a:p>
            <a:r>
              <a:rPr lang="sv-SE" i="1" dirty="0" smtClean="0"/>
              <a:t>In </a:t>
            </a:r>
            <a:r>
              <a:rPr lang="sv-SE" i="1" dirty="0" err="1" smtClean="0"/>
              <a:t>Larger</a:t>
            </a:r>
            <a:r>
              <a:rPr lang="sv-SE" i="1" dirty="0" smtClean="0"/>
              <a:t> </a:t>
            </a:r>
            <a:r>
              <a:rPr lang="sv-SE" i="1" dirty="0" err="1" smtClean="0"/>
              <a:t>Freedom</a:t>
            </a:r>
            <a:endParaRPr lang="sv-SE" i="1" dirty="0"/>
          </a:p>
        </p:txBody>
      </p:sp>
      <p:sp>
        <p:nvSpPr>
          <p:cNvPr id="4" name="Platshållare för innehåll 3"/>
          <p:cNvSpPr>
            <a:spLocks noGrp="1"/>
          </p:cNvSpPr>
          <p:nvPr>
            <p:ph idx="1"/>
          </p:nvPr>
        </p:nvSpPr>
        <p:spPr/>
        <p:txBody>
          <a:bodyPr/>
          <a:lstStyle/>
          <a:p>
            <a:endParaRPr lang="sv-SE" dirty="0"/>
          </a:p>
        </p:txBody>
      </p:sp>
      <p:pic>
        <p:nvPicPr>
          <p:cNvPr id="5" name="Bildobjekt 4"/>
          <p:cNvPicPr>
            <a:picLocks noChangeAspect="1"/>
          </p:cNvPicPr>
          <p:nvPr/>
        </p:nvPicPr>
        <p:blipFill>
          <a:blip r:embed="rId3"/>
          <a:stretch>
            <a:fillRect/>
          </a:stretch>
        </p:blipFill>
        <p:spPr>
          <a:xfrm>
            <a:off x="2627784" y="2276872"/>
            <a:ext cx="5544616" cy="4137353"/>
          </a:xfrm>
          <a:prstGeom prst="rect">
            <a:avLst/>
          </a:prstGeom>
        </p:spPr>
      </p:pic>
    </p:spTree>
    <p:extLst>
      <p:ext uri="{BB962C8B-B14F-4D97-AF65-F5344CB8AC3E}">
        <p14:creationId xmlns:p14="http://schemas.microsoft.com/office/powerpoint/2010/main" val="116068663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INTERNATIONAL CRIMINAL LAW</a:t>
            </a:r>
            <a:endParaRPr lang="en-GB" dirty="0"/>
          </a:p>
        </p:txBody>
      </p:sp>
      <p:sp>
        <p:nvSpPr>
          <p:cNvPr id="3" name="Content Placeholder 2"/>
          <p:cNvSpPr>
            <a:spLocks noGrp="1"/>
          </p:cNvSpPr>
          <p:nvPr>
            <p:ph idx="1"/>
          </p:nvPr>
        </p:nvSpPr>
        <p:spPr>
          <a:xfrm>
            <a:off x="553641" y="1491258"/>
            <a:ext cx="8036719" cy="4169990"/>
          </a:xfrm>
        </p:spPr>
        <p:txBody>
          <a:bodyPr>
            <a:normAutofit fontScale="92500" lnSpcReduction="10000"/>
          </a:bodyPr>
          <a:lstStyle/>
          <a:p>
            <a:pPr marL="0" indent="0">
              <a:buNone/>
            </a:pPr>
            <a:r>
              <a:rPr lang="sv-SE" sz="2400" b="1" dirty="0"/>
              <a:t>Genocide</a:t>
            </a:r>
            <a:r>
              <a:rPr lang="sv-SE" sz="2400" dirty="0"/>
              <a:t>: Acts of </a:t>
            </a:r>
            <a:r>
              <a:rPr lang="sv-SE" sz="2400" dirty="0" smtClean="0"/>
              <a:t>violence</a:t>
            </a:r>
            <a:r>
              <a:rPr lang="sv-SE" sz="2400" dirty="0"/>
              <a:t> </a:t>
            </a:r>
            <a:r>
              <a:rPr lang="sv-SE" sz="2400" dirty="0" smtClean="0"/>
              <a:t>with intent </a:t>
            </a:r>
            <a:r>
              <a:rPr lang="sv-SE" sz="2400" dirty="0"/>
              <a:t>to destroy, in </a:t>
            </a:r>
            <a:r>
              <a:rPr lang="en-US" sz="2400" dirty="0"/>
              <a:t>whole or in part, a national, ethnical, racial or religious group </a:t>
            </a:r>
            <a:endParaRPr lang="en-US" sz="2400" dirty="0" smtClean="0"/>
          </a:p>
          <a:p>
            <a:endParaRPr lang="en-US" sz="1800" dirty="0"/>
          </a:p>
          <a:p>
            <a:pPr marL="0" indent="0">
              <a:buNone/>
            </a:pPr>
            <a:r>
              <a:rPr lang="sv-SE" sz="2400" b="1" dirty="0"/>
              <a:t>Crimes against Humanity</a:t>
            </a:r>
            <a:r>
              <a:rPr lang="sv-SE" sz="2400" dirty="0"/>
              <a:t>: Acts of violence</a:t>
            </a:r>
            <a:r>
              <a:rPr lang="sv-SE" sz="2400" dirty="0" smtClean="0"/>
              <a:t>, </a:t>
            </a:r>
            <a:r>
              <a:rPr lang="sv-SE" sz="2400" dirty="0"/>
              <a:t>when:</a:t>
            </a:r>
          </a:p>
          <a:p>
            <a:pPr lvl="1"/>
            <a:r>
              <a:rPr lang="sv-SE" dirty="0" smtClean="0"/>
              <a:t>  </a:t>
            </a:r>
            <a:r>
              <a:rPr lang="sv-SE" dirty="0" err="1" smtClean="0"/>
              <a:t>Committed</a:t>
            </a:r>
            <a:r>
              <a:rPr lang="sv-SE" dirty="0" smtClean="0"/>
              <a:t> </a:t>
            </a:r>
            <a:r>
              <a:rPr lang="sv-SE" dirty="0"/>
              <a:t>as a part of a widespread and systematic attack</a:t>
            </a:r>
          </a:p>
          <a:p>
            <a:pPr lvl="1"/>
            <a:r>
              <a:rPr lang="sv-SE" dirty="0" smtClean="0"/>
              <a:t>  </a:t>
            </a:r>
            <a:r>
              <a:rPr lang="sv-SE" dirty="0" err="1" smtClean="0"/>
              <a:t>Against</a:t>
            </a:r>
            <a:r>
              <a:rPr lang="sv-SE" dirty="0" smtClean="0"/>
              <a:t> </a:t>
            </a:r>
            <a:r>
              <a:rPr lang="sv-SE" dirty="0"/>
              <a:t>the civilian population</a:t>
            </a:r>
          </a:p>
          <a:p>
            <a:pPr lvl="1"/>
            <a:r>
              <a:rPr lang="sv-SE" dirty="0" smtClean="0"/>
              <a:t>  </a:t>
            </a:r>
            <a:r>
              <a:rPr lang="sv-SE" dirty="0" err="1" smtClean="0"/>
              <a:t>Where</a:t>
            </a:r>
            <a:r>
              <a:rPr lang="sv-SE" dirty="0" smtClean="0"/>
              <a:t> </a:t>
            </a:r>
            <a:r>
              <a:rPr lang="sv-SE" dirty="0"/>
              <a:t>the perpetrator had knowledge of the </a:t>
            </a:r>
            <a:r>
              <a:rPr lang="sv-SE" dirty="0" smtClean="0"/>
              <a:t>attack</a:t>
            </a:r>
          </a:p>
          <a:p>
            <a:pPr lvl="1"/>
            <a:endParaRPr lang="sv-SE" sz="1800" dirty="0" smtClean="0"/>
          </a:p>
          <a:p>
            <a:pPr marL="0" lvl="0" indent="0">
              <a:buNone/>
            </a:pPr>
            <a:r>
              <a:rPr lang="en-US" sz="2400" b="1" dirty="0">
                <a:solidFill>
                  <a:prstClr val="black"/>
                </a:solidFill>
              </a:rPr>
              <a:t>War Crimes</a:t>
            </a:r>
            <a:r>
              <a:rPr lang="en-US" sz="2400" dirty="0">
                <a:solidFill>
                  <a:prstClr val="black"/>
                </a:solidFill>
              </a:rPr>
              <a:t>: Acts of violence that are “grave breaches” in the Geneva Conventions, such as torture, </a:t>
            </a:r>
            <a:r>
              <a:rPr lang="en-US" sz="2400" dirty="0" smtClean="0">
                <a:solidFill>
                  <a:prstClr val="black"/>
                </a:solidFill>
              </a:rPr>
              <a:t>willful </a:t>
            </a:r>
            <a:r>
              <a:rPr lang="en-US" sz="2400" dirty="0">
                <a:solidFill>
                  <a:prstClr val="black"/>
                </a:solidFill>
              </a:rPr>
              <a:t>killing and the taking of hostages.</a:t>
            </a:r>
            <a:endParaRPr lang="sv-SE" sz="2400" dirty="0">
              <a:solidFill>
                <a:prstClr val="black"/>
              </a:solidFill>
            </a:endParaRPr>
          </a:p>
          <a:p>
            <a:endParaRPr lang="en-GB" sz="2000" dirty="0"/>
          </a:p>
        </p:txBody>
      </p:sp>
    </p:spTree>
    <p:extLst>
      <p:ext uri="{BB962C8B-B14F-4D97-AF65-F5344CB8AC3E}">
        <p14:creationId xmlns:p14="http://schemas.microsoft.com/office/powerpoint/2010/main" val="351407074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smtClean="0"/>
              <a:t>THE INTERNATIONAL CRIMINAL COURT</a:t>
            </a:r>
            <a:endParaRPr lang="sv-SE" sz="3200" dirty="0"/>
          </a:p>
        </p:txBody>
      </p:sp>
      <p:sp>
        <p:nvSpPr>
          <p:cNvPr id="3" name="Platshållare för innehåll 2"/>
          <p:cNvSpPr>
            <a:spLocks noGrp="1"/>
          </p:cNvSpPr>
          <p:nvPr>
            <p:ph idx="1"/>
          </p:nvPr>
        </p:nvSpPr>
        <p:spPr/>
        <p:txBody>
          <a:bodyPr/>
          <a:lstStyle/>
          <a:p>
            <a:pPr marL="0" indent="0">
              <a:buNone/>
            </a:pPr>
            <a:r>
              <a:rPr lang="en-US" dirty="0" smtClean="0"/>
              <a:t>Based on ratification of the </a:t>
            </a:r>
            <a:r>
              <a:rPr lang="en-US" dirty="0"/>
              <a:t>Rome </a:t>
            </a:r>
            <a:r>
              <a:rPr lang="en-US" dirty="0" smtClean="0"/>
              <a:t>Statute</a:t>
            </a:r>
          </a:p>
          <a:p>
            <a:pPr marL="0" indent="0">
              <a:buNone/>
            </a:pPr>
            <a:r>
              <a:rPr lang="en-US" dirty="0" smtClean="0"/>
              <a:t>In its “Elements of Crime”, explicitly includes; </a:t>
            </a:r>
          </a:p>
          <a:p>
            <a:pPr lvl="3"/>
            <a:r>
              <a:rPr lang="en-US" dirty="0" smtClean="0"/>
              <a:t> Rape</a:t>
            </a:r>
          </a:p>
          <a:p>
            <a:pPr lvl="3"/>
            <a:r>
              <a:rPr lang="en-US" dirty="0" smtClean="0"/>
              <a:t> Sexual slavery</a:t>
            </a:r>
          </a:p>
          <a:p>
            <a:pPr lvl="3"/>
            <a:r>
              <a:rPr lang="en-US" dirty="0" smtClean="0"/>
              <a:t> Enforced prostitution</a:t>
            </a:r>
          </a:p>
          <a:p>
            <a:pPr lvl="3"/>
            <a:r>
              <a:rPr lang="en-US" dirty="0" smtClean="0"/>
              <a:t> Forced pregnancy</a:t>
            </a:r>
          </a:p>
          <a:p>
            <a:pPr lvl="3"/>
            <a:r>
              <a:rPr lang="en-US" dirty="0" smtClean="0"/>
              <a:t> Enforced sterilization</a:t>
            </a:r>
          </a:p>
          <a:p>
            <a:pPr lvl="3"/>
            <a:r>
              <a:rPr lang="en-US" dirty="0" smtClean="0"/>
              <a:t> Sexual violence </a:t>
            </a:r>
          </a:p>
          <a:p>
            <a:pPr lvl="3"/>
            <a:r>
              <a:rPr lang="en-US" dirty="0"/>
              <a:t> </a:t>
            </a:r>
            <a:r>
              <a:rPr lang="en-US" dirty="0" smtClean="0"/>
              <a:t>Persecution due to gender (CAH) </a:t>
            </a:r>
          </a:p>
          <a:p>
            <a:pPr lvl="2"/>
            <a:endParaRPr lang="en-US" dirty="0"/>
          </a:p>
          <a:p>
            <a:endParaRPr lang="sv-SE"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3501008"/>
            <a:ext cx="2324100" cy="1962150"/>
          </a:xfrm>
          <a:prstGeom prst="rect">
            <a:avLst/>
          </a:prstGeom>
        </p:spPr>
      </p:pic>
    </p:spTree>
    <p:extLst>
      <p:ext uri="{BB962C8B-B14F-4D97-AF65-F5344CB8AC3E}">
        <p14:creationId xmlns:p14="http://schemas.microsoft.com/office/powerpoint/2010/main" val="257381564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SUMMARY</a:t>
            </a:r>
            <a:endParaRPr lang="en-GB" dirty="0"/>
          </a:p>
        </p:txBody>
      </p:sp>
      <p:sp>
        <p:nvSpPr>
          <p:cNvPr id="3" name="Content Placeholder 2"/>
          <p:cNvSpPr>
            <a:spLocks noGrp="1"/>
          </p:cNvSpPr>
          <p:nvPr>
            <p:ph idx="1"/>
          </p:nvPr>
        </p:nvSpPr>
        <p:spPr>
          <a:xfrm>
            <a:off x="553641" y="1491258"/>
            <a:ext cx="8338839" cy="4386014"/>
          </a:xfrm>
        </p:spPr>
        <p:txBody>
          <a:bodyPr>
            <a:normAutofit lnSpcReduction="10000"/>
          </a:bodyPr>
          <a:lstStyle/>
          <a:p>
            <a:r>
              <a:rPr lang="sv-SE" dirty="0" smtClean="0"/>
              <a:t> SC RES 1325 is supported by an extensive body of legally binding principles in human rights and humanitarian </a:t>
            </a:r>
            <a:r>
              <a:rPr lang="sv-SE" dirty="0" err="1" smtClean="0"/>
              <a:t>law</a:t>
            </a:r>
            <a:r>
              <a:rPr lang="sv-SE" dirty="0" smtClean="0"/>
              <a:t>.</a:t>
            </a:r>
          </a:p>
          <a:p>
            <a:endParaRPr lang="sv-SE" dirty="0" smtClean="0"/>
          </a:p>
          <a:p>
            <a:r>
              <a:rPr lang="sv-SE" dirty="0" smtClean="0"/>
              <a:t> The right to education, political rights and freedom of expression support women’s participation</a:t>
            </a:r>
          </a:p>
          <a:p>
            <a:endParaRPr lang="sv-SE" dirty="0" smtClean="0"/>
          </a:p>
          <a:p>
            <a:r>
              <a:rPr lang="sv-SE" dirty="0" smtClean="0"/>
              <a:t> </a:t>
            </a:r>
            <a:r>
              <a:rPr lang="sv-SE" dirty="0" err="1" smtClean="0"/>
              <a:t>Such</a:t>
            </a:r>
            <a:r>
              <a:rPr lang="sv-SE" dirty="0" smtClean="0"/>
              <a:t> principles have led to direct accountability through international criminal law. </a:t>
            </a:r>
          </a:p>
          <a:p>
            <a:endParaRPr lang="sv-SE" dirty="0" smtClean="0"/>
          </a:p>
          <a:p>
            <a:r>
              <a:rPr lang="sv-SE" dirty="0" smtClean="0"/>
              <a:t> Sexual violence is criminal under international law</a:t>
            </a:r>
            <a:endParaRPr lang="en-GB" dirty="0"/>
          </a:p>
        </p:txBody>
      </p:sp>
    </p:spTree>
    <p:extLst>
      <p:ext uri="{BB962C8B-B14F-4D97-AF65-F5344CB8AC3E}">
        <p14:creationId xmlns:p14="http://schemas.microsoft.com/office/powerpoint/2010/main" val="11174403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r>
              <a:rPr lang="en-GB" dirty="0"/>
              <a:t>https://www.youtube.com/watch?v=1e8xgF0JtVg</a:t>
            </a:r>
          </a:p>
        </p:txBody>
      </p:sp>
    </p:spTree>
    <p:extLst>
      <p:ext uri="{BB962C8B-B14F-4D97-AF65-F5344CB8AC3E}">
        <p14:creationId xmlns:p14="http://schemas.microsoft.com/office/powerpoint/2010/main" val="46555685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USE OF FORCE IN THE UN CHARTER</a:t>
            </a:r>
            <a:endParaRPr lang="en-GB" dirty="0"/>
          </a:p>
        </p:txBody>
      </p:sp>
      <p:sp>
        <p:nvSpPr>
          <p:cNvPr id="3" name="Content Placeholder 2"/>
          <p:cNvSpPr>
            <a:spLocks noGrp="1"/>
          </p:cNvSpPr>
          <p:nvPr>
            <p:ph idx="1"/>
          </p:nvPr>
        </p:nvSpPr>
        <p:spPr>
          <a:xfrm>
            <a:off x="553641" y="1340768"/>
            <a:ext cx="8036719" cy="3972396"/>
          </a:xfrm>
        </p:spPr>
        <p:txBody>
          <a:bodyPr/>
          <a:lstStyle/>
          <a:p>
            <a:pPr marL="0" indent="0">
              <a:buNone/>
            </a:pPr>
            <a:r>
              <a:rPr lang="sv-SE" sz="2400" b="1" dirty="0" smtClean="0"/>
              <a:t>THE BASIC RULE – NO FORCE, </a:t>
            </a:r>
            <a:r>
              <a:rPr lang="sv-SE" sz="2400" dirty="0" smtClean="0"/>
              <a:t>UN Charter Art. 2</a:t>
            </a:r>
          </a:p>
          <a:p>
            <a:pPr lvl="1"/>
            <a:r>
              <a:rPr lang="en-GB" sz="2400" dirty="0" smtClean="0"/>
              <a:t> All members shall refrain from threats </a:t>
            </a:r>
            <a:r>
              <a:rPr lang="en-GB" sz="2400" dirty="0"/>
              <a:t>or use of </a:t>
            </a:r>
            <a:r>
              <a:rPr lang="en-GB" sz="2400" dirty="0" smtClean="0"/>
              <a:t>force against the territorial integrity or political independence of another state.</a:t>
            </a:r>
          </a:p>
          <a:p>
            <a:pPr lvl="1"/>
            <a:r>
              <a:rPr lang="en-GB" sz="2400" dirty="0" smtClean="0"/>
              <a:t> The UN may not intervene in matters that are within domestic jurisdiction of a state, except under </a:t>
            </a:r>
            <a:r>
              <a:rPr lang="en-GB" sz="2400" dirty="0" err="1" smtClean="0"/>
              <a:t>Ch</a:t>
            </a:r>
            <a:r>
              <a:rPr lang="en-GB" sz="2400" dirty="0" smtClean="0"/>
              <a:t> VII</a:t>
            </a:r>
            <a:endParaRPr lang="sv-SE" sz="2400" dirty="0"/>
          </a:p>
          <a:p>
            <a:pPr marL="0" lvl="1" indent="0">
              <a:buNone/>
            </a:pPr>
            <a:endParaRPr lang="sv-SE" sz="1200" dirty="0"/>
          </a:p>
          <a:p>
            <a:pPr marL="0" lvl="1" indent="0">
              <a:buNone/>
            </a:pPr>
            <a:r>
              <a:rPr lang="sv-SE" sz="2400" b="1" dirty="0" err="1" smtClean="0"/>
              <a:t>Exception</a:t>
            </a:r>
            <a:r>
              <a:rPr lang="sv-SE" sz="2400" b="1" dirty="0" smtClean="0"/>
              <a:t> – USE OF FORCE</a:t>
            </a:r>
          </a:p>
          <a:p>
            <a:pPr lvl="1"/>
            <a:r>
              <a:rPr lang="sv-SE" sz="2400" dirty="0" smtClean="0"/>
              <a:t> </a:t>
            </a:r>
            <a:r>
              <a:rPr lang="sv-SE" sz="2400" dirty="0" err="1" smtClean="0"/>
              <a:t>Individual</a:t>
            </a:r>
            <a:r>
              <a:rPr lang="sv-SE" sz="2400" dirty="0" smtClean="0"/>
              <a:t> or collective self-defence, Art 51.</a:t>
            </a:r>
          </a:p>
          <a:p>
            <a:pPr lvl="1"/>
            <a:r>
              <a:rPr lang="sv-SE" sz="2400" b="1" dirty="0" smtClean="0">
                <a:solidFill>
                  <a:srgbClr val="FF0000"/>
                </a:solidFill>
              </a:rPr>
              <a:t> </a:t>
            </a:r>
            <a:r>
              <a:rPr lang="sv-SE" sz="2400" dirty="0" smtClean="0">
                <a:solidFill>
                  <a:srgbClr val="FF0000"/>
                </a:solidFill>
              </a:rPr>
              <a:t>Force authorised by Security Council under Ch VII.</a:t>
            </a:r>
            <a:endParaRPr lang="sv-SE" sz="2400" dirty="0" smtClean="0"/>
          </a:p>
          <a:p>
            <a:pPr marL="0" lvl="1" indent="0">
              <a:buNone/>
            </a:pPr>
            <a:endParaRPr lang="sv-SE" sz="1100" dirty="0"/>
          </a:p>
          <a:p>
            <a:pPr marL="0" lvl="1" indent="0">
              <a:buNone/>
            </a:pPr>
            <a:r>
              <a:rPr lang="sv-SE" sz="2400" dirty="0" err="1" smtClean="0"/>
              <a:t>Responsibility</a:t>
            </a:r>
            <a:r>
              <a:rPr lang="sv-SE" sz="2400" dirty="0" smtClean="0"/>
              <a:t> to </a:t>
            </a:r>
            <a:r>
              <a:rPr lang="sv-SE" sz="2400" dirty="0" err="1" smtClean="0"/>
              <a:t>Protect</a:t>
            </a:r>
            <a:r>
              <a:rPr lang="sv-SE" sz="2400" dirty="0" smtClean="0"/>
              <a:t>? </a:t>
            </a:r>
          </a:p>
          <a:p>
            <a:pPr lvl="1"/>
            <a:endParaRPr lang="en-GB" dirty="0"/>
          </a:p>
        </p:txBody>
      </p:sp>
      <p:sp>
        <p:nvSpPr>
          <p:cNvPr id="5" name="Rektangel 4"/>
          <p:cNvSpPr/>
          <p:nvPr/>
        </p:nvSpPr>
        <p:spPr bwMode="auto">
          <a:xfrm>
            <a:off x="6228184" y="5733256"/>
            <a:ext cx="2808312" cy="936104"/>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3600" b="0" i="0" u="none" strike="noStrike" cap="none" normalizeH="0" baseline="0">
              <a:ln>
                <a:noFill/>
              </a:ln>
              <a:solidFill>
                <a:srgbClr val="000000"/>
              </a:solidFill>
              <a:effectLst/>
              <a:latin typeface="Helvetica Neue" charset="0"/>
              <a:ea typeface="ヒラギノ角ゴ ProN W3" charset="-128"/>
              <a:cs typeface="ヒラギノ角ゴ ProN W3" charset="-128"/>
              <a:sym typeface="Helvetica Neue" charset="0"/>
            </a:endParaRPr>
          </a:p>
        </p:txBody>
      </p:sp>
      <p:pic>
        <p:nvPicPr>
          <p:cNvPr id="4" name="Bildobjekt 3"/>
          <p:cNvPicPr>
            <a:picLocks noChangeAspect="1"/>
          </p:cNvPicPr>
          <p:nvPr/>
        </p:nvPicPr>
        <p:blipFill>
          <a:blip r:embed="rId3"/>
          <a:stretch>
            <a:fillRect/>
          </a:stretch>
        </p:blipFill>
        <p:spPr>
          <a:xfrm>
            <a:off x="7092280" y="3944493"/>
            <a:ext cx="1889924" cy="2737341"/>
          </a:xfrm>
          <a:prstGeom prst="rect">
            <a:avLst/>
          </a:prstGeom>
          <a:solidFill>
            <a:schemeClr val="bg1"/>
          </a:solidFill>
        </p:spPr>
      </p:pic>
    </p:spTree>
    <p:extLst>
      <p:ext uri="{BB962C8B-B14F-4D97-AF65-F5344CB8AC3E}">
        <p14:creationId xmlns:p14="http://schemas.microsoft.com/office/powerpoint/2010/main" val="41406563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UN CHARTER</a:t>
            </a:r>
            <a:endParaRPr lang="en-GB" dirty="0"/>
          </a:p>
        </p:txBody>
      </p:sp>
      <p:sp>
        <p:nvSpPr>
          <p:cNvPr id="3" name="Content Placeholder 2"/>
          <p:cNvSpPr>
            <a:spLocks noGrp="1"/>
          </p:cNvSpPr>
          <p:nvPr>
            <p:ph idx="1"/>
          </p:nvPr>
        </p:nvSpPr>
        <p:spPr>
          <a:xfrm>
            <a:off x="550698" y="1196752"/>
            <a:ext cx="8410847" cy="5328592"/>
          </a:xfrm>
        </p:spPr>
        <p:txBody>
          <a:bodyPr>
            <a:normAutofit fontScale="85000" lnSpcReduction="20000"/>
          </a:bodyPr>
          <a:lstStyle/>
          <a:p>
            <a:pPr marL="0" indent="0">
              <a:buNone/>
              <a:defRPr/>
            </a:pPr>
            <a:r>
              <a:rPr lang="en-US" sz="2400" b="1" dirty="0" smtClean="0"/>
              <a:t>Security Council</a:t>
            </a:r>
          </a:p>
          <a:p>
            <a:pPr>
              <a:defRPr/>
            </a:pPr>
            <a:r>
              <a:rPr lang="en-US" sz="2400" dirty="0" smtClean="0"/>
              <a:t>Mandate: maintain international peace and security</a:t>
            </a:r>
          </a:p>
          <a:p>
            <a:pPr>
              <a:defRPr/>
            </a:pPr>
            <a:r>
              <a:rPr lang="en-US" sz="2400" dirty="0" smtClean="0"/>
              <a:t>Means: Resolutions (decisions by SC)</a:t>
            </a:r>
          </a:p>
          <a:p>
            <a:pPr marL="0" indent="0">
              <a:buNone/>
              <a:defRPr/>
            </a:pPr>
            <a:endParaRPr lang="en-US" sz="2400" dirty="0" smtClean="0"/>
          </a:p>
          <a:p>
            <a:pPr marL="0" indent="0">
              <a:buNone/>
              <a:defRPr/>
            </a:pPr>
            <a:r>
              <a:rPr lang="en-US" sz="2400" b="1" dirty="0" smtClean="0"/>
              <a:t>Chapter VI </a:t>
            </a:r>
            <a:r>
              <a:rPr lang="en-US" sz="2400" dirty="0" smtClean="0"/>
              <a:t>– Pacific settlement of disputes </a:t>
            </a:r>
          </a:p>
          <a:p>
            <a:pPr lvl="1">
              <a:buFont typeface="Times" charset="0"/>
              <a:buChar char="•"/>
              <a:defRPr/>
            </a:pPr>
            <a:r>
              <a:rPr lang="en-US" dirty="0" smtClean="0"/>
              <a:t>Negotiation, mediation, arbitration</a:t>
            </a:r>
          </a:p>
          <a:p>
            <a:pPr lvl="1">
              <a:buFont typeface="Times" charset="0"/>
              <a:buChar char="•"/>
              <a:defRPr/>
            </a:pPr>
            <a:r>
              <a:rPr lang="en-US" dirty="0" smtClean="0"/>
              <a:t>Monitoring cease-fire</a:t>
            </a:r>
          </a:p>
          <a:p>
            <a:pPr marL="0" indent="0">
              <a:buNone/>
              <a:defRPr/>
            </a:pPr>
            <a:endParaRPr lang="en-US" sz="2400" b="1" dirty="0" smtClean="0">
              <a:solidFill>
                <a:srgbClr val="FF0000"/>
              </a:solidFill>
            </a:endParaRPr>
          </a:p>
          <a:p>
            <a:pPr marL="0" indent="0">
              <a:buNone/>
              <a:defRPr/>
            </a:pPr>
            <a:r>
              <a:rPr lang="en-US" sz="2400" b="1" dirty="0" smtClean="0">
                <a:solidFill>
                  <a:srgbClr val="FF0000"/>
                </a:solidFill>
              </a:rPr>
              <a:t>Chapter VII</a:t>
            </a:r>
            <a:r>
              <a:rPr lang="en-US" sz="2400" dirty="0" smtClean="0">
                <a:solidFill>
                  <a:srgbClr val="FF0000"/>
                </a:solidFill>
              </a:rPr>
              <a:t> – Threats to international peace</a:t>
            </a:r>
          </a:p>
          <a:p>
            <a:pPr lvl="1">
              <a:buFont typeface="Times" charset="0"/>
              <a:buChar char="•"/>
              <a:defRPr/>
            </a:pPr>
            <a:r>
              <a:rPr lang="en-US" dirty="0" smtClean="0"/>
              <a:t>Art 41 – sanctions </a:t>
            </a:r>
          </a:p>
          <a:p>
            <a:pPr lvl="1">
              <a:buFont typeface="Times" charset="0"/>
              <a:buChar char="•"/>
              <a:defRPr/>
            </a:pPr>
            <a:r>
              <a:rPr lang="en-US" dirty="0" smtClean="0">
                <a:solidFill>
                  <a:srgbClr val="FF0000"/>
                </a:solidFill>
              </a:rPr>
              <a:t>Art 42 – authorization of use of force</a:t>
            </a:r>
          </a:p>
          <a:p>
            <a:pPr lvl="1">
              <a:buFont typeface="Times" charset="0"/>
              <a:buChar char="•"/>
              <a:defRPr/>
            </a:pPr>
            <a:endParaRPr lang="en-US" dirty="0">
              <a:solidFill>
                <a:srgbClr val="FF0000"/>
              </a:solidFill>
            </a:endParaRPr>
          </a:p>
          <a:p>
            <a:pPr marL="0" lvl="1" indent="0">
              <a:buNone/>
              <a:defRPr/>
            </a:pPr>
            <a:r>
              <a:rPr lang="en-US" b="1" dirty="0"/>
              <a:t>Chapter VIII - regional </a:t>
            </a:r>
            <a:r>
              <a:rPr lang="en-US" b="1" dirty="0" smtClean="0"/>
              <a:t>arrangements</a:t>
            </a:r>
          </a:p>
          <a:p>
            <a:pPr lvl="1">
              <a:defRPr/>
            </a:pPr>
            <a:r>
              <a:rPr lang="en-US" dirty="0"/>
              <a:t> enforcement </a:t>
            </a:r>
            <a:r>
              <a:rPr lang="en-US" dirty="0" smtClean="0"/>
              <a:t>of </a:t>
            </a:r>
            <a:r>
              <a:rPr lang="en-US" dirty="0"/>
              <a:t>UN SC decision</a:t>
            </a:r>
            <a:endParaRPr lang="en-US" dirty="0" smtClean="0"/>
          </a:p>
          <a:p>
            <a:pPr lvl="1">
              <a:buFont typeface="Times" charset="0"/>
              <a:buChar char="•"/>
              <a:defRPr/>
            </a:pPr>
            <a:endParaRPr lang="en-US" dirty="0" smtClean="0"/>
          </a:p>
          <a:p>
            <a:pPr lvl="1">
              <a:buFont typeface="Times" charset="0"/>
              <a:buChar char="•"/>
              <a:defRPr/>
            </a:pPr>
            <a:endParaRPr lang="en-US" dirty="0" smtClean="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3140968"/>
            <a:ext cx="1891475" cy="1604653"/>
          </a:xfrm>
          <a:prstGeom prst="rect">
            <a:avLst/>
          </a:prstGeom>
        </p:spPr>
      </p:pic>
      <p:sp>
        <p:nvSpPr>
          <p:cNvPr id="5" name="Rektangel 4"/>
          <p:cNvSpPr/>
          <p:nvPr/>
        </p:nvSpPr>
        <p:spPr bwMode="auto">
          <a:xfrm>
            <a:off x="6012160" y="5589240"/>
            <a:ext cx="2949385" cy="1152128"/>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3600" b="0" i="0" u="none" strike="noStrike" cap="none" normalizeH="0" baseline="0">
              <a:ln>
                <a:noFill/>
              </a:ln>
              <a:solidFill>
                <a:srgbClr val="000000"/>
              </a:solidFill>
              <a:effectLst/>
              <a:latin typeface="Helvetica Neue" charset="0"/>
              <a:ea typeface="ヒラギノ角ゴ ProN W3" charset="-128"/>
              <a:cs typeface="ヒラギノ角ゴ ProN W3" charset="-128"/>
              <a:sym typeface="Helvetica Neue" charset="0"/>
            </a:endParaRPr>
          </a:p>
        </p:txBody>
      </p:sp>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5420" y="5585203"/>
            <a:ext cx="1684500" cy="1261749"/>
          </a:xfrm>
          <a:prstGeom prst="rect">
            <a:avLst/>
          </a:prstGeom>
        </p:spPr>
      </p:pic>
      <p:pic>
        <p:nvPicPr>
          <p:cNvPr id="9" name="Bildobjekt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9728" y="5412730"/>
            <a:ext cx="1621625" cy="1600099"/>
          </a:xfrm>
          <a:prstGeom prst="rect">
            <a:avLst/>
          </a:prstGeom>
        </p:spPr>
      </p:pic>
    </p:spTree>
    <p:extLst>
      <p:ext uri="{BB962C8B-B14F-4D97-AF65-F5344CB8AC3E}">
        <p14:creationId xmlns:p14="http://schemas.microsoft.com/office/powerpoint/2010/main" val="379513311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188641"/>
            <a:ext cx="8036719" cy="1302618"/>
          </a:xfrm>
        </p:spPr>
        <p:txBody>
          <a:bodyPr>
            <a:normAutofit/>
          </a:bodyPr>
          <a:lstStyle/>
          <a:p>
            <a:r>
              <a:rPr lang="sv-SE" sz="2800" dirty="0" smtClean="0"/>
              <a:t>UN SC MANDATES FOR PEACE OPERATIONS</a:t>
            </a:r>
            <a:endParaRPr lang="en-GB"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8012304"/>
              </p:ext>
            </p:extLst>
          </p:nvPr>
        </p:nvGraphicFramePr>
        <p:xfrm>
          <a:off x="251520" y="734515"/>
          <a:ext cx="8640960" cy="6123485"/>
        </p:xfrm>
        <a:graphic>
          <a:graphicData uri="http://schemas.openxmlformats.org/drawingml/2006/table">
            <a:tbl>
              <a:tblPr firstRow="1" bandRow="1">
                <a:tableStyleId>{35758FB7-9AC5-4552-8A53-C91805E547FA}</a:tableStyleId>
              </a:tblPr>
              <a:tblGrid>
                <a:gridCol w="2706960"/>
                <a:gridCol w="2776371"/>
                <a:gridCol w="3157629"/>
              </a:tblGrid>
              <a:tr h="515632">
                <a:tc>
                  <a:txBody>
                    <a:bodyPr/>
                    <a:lstStyle/>
                    <a:p>
                      <a:pPr algn="ctr"/>
                      <a:r>
                        <a:rPr lang="sv-SE" sz="2000" dirty="0" smtClean="0"/>
                        <a:t>Chapter</a:t>
                      </a:r>
                      <a:r>
                        <a:rPr lang="sv-SE" sz="2000" baseline="0" dirty="0" smtClean="0"/>
                        <a:t> VI</a:t>
                      </a:r>
                      <a:endParaRPr lang="en-GB" sz="2000" dirty="0">
                        <a:solidFill>
                          <a:schemeClr val="tx1"/>
                        </a:solidFill>
                        <a:latin typeface="+mn-lt"/>
                      </a:endParaRPr>
                    </a:p>
                  </a:txBody>
                  <a:tcPr marL="80359" marR="80359"/>
                </a:tc>
                <a:tc>
                  <a:txBody>
                    <a:bodyPr/>
                    <a:lstStyle/>
                    <a:p>
                      <a:pPr algn="ctr"/>
                      <a:r>
                        <a:rPr lang="sv-SE" sz="2000" dirty="0" smtClean="0"/>
                        <a:t>Chapter VII</a:t>
                      </a:r>
                      <a:endParaRPr lang="en-GB" sz="2000" dirty="0">
                        <a:solidFill>
                          <a:schemeClr val="tx1"/>
                        </a:solidFill>
                        <a:latin typeface="+mn-lt"/>
                      </a:endParaRPr>
                    </a:p>
                  </a:txBody>
                  <a:tcPr marL="80359" marR="80359"/>
                </a:tc>
                <a:tc>
                  <a:txBody>
                    <a:bodyPr/>
                    <a:lstStyle/>
                    <a:p>
                      <a:pPr algn="ctr"/>
                      <a:r>
                        <a:rPr lang="sv-SE" sz="2000" dirty="0" smtClean="0"/>
                        <a:t>Chapter VII</a:t>
                      </a:r>
                      <a:endParaRPr lang="en-GB" sz="2000" i="0" dirty="0">
                        <a:solidFill>
                          <a:schemeClr val="tx1"/>
                        </a:solidFill>
                        <a:latin typeface="+mn-lt"/>
                      </a:endParaRPr>
                    </a:p>
                  </a:txBody>
                  <a:tcPr marL="80359" marR="80359"/>
                </a:tc>
              </a:tr>
              <a:tr h="564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00FF"/>
                          </a:solidFill>
                        </a:rPr>
                        <a:t>Peacekeeping</a:t>
                      </a:r>
                    </a:p>
                    <a:p>
                      <a:pPr algn="ctr"/>
                      <a:endParaRPr lang="en-GB" sz="2000" b="1" dirty="0">
                        <a:solidFill>
                          <a:srgbClr val="0000FF"/>
                        </a:solidFill>
                        <a:latin typeface="+mn-lt"/>
                      </a:endParaRPr>
                    </a:p>
                  </a:txBody>
                  <a:tcPr marL="80359" marR="80359"/>
                </a:tc>
                <a:tc>
                  <a:txBody>
                    <a:bodyPr/>
                    <a:lstStyle/>
                    <a:p>
                      <a:pPr algn="ctr"/>
                      <a:r>
                        <a:rPr lang="sv-SE" sz="2000" dirty="0" smtClean="0">
                          <a:solidFill>
                            <a:srgbClr val="0000FF"/>
                          </a:solidFill>
                        </a:rPr>
                        <a:t>Peace</a:t>
                      </a:r>
                      <a:r>
                        <a:rPr lang="sv-SE" sz="2000" baseline="0" dirty="0" smtClean="0">
                          <a:solidFill>
                            <a:srgbClr val="0000FF"/>
                          </a:solidFill>
                        </a:rPr>
                        <a:t>keeping </a:t>
                      </a:r>
                      <a:endParaRPr lang="en-GB" sz="2000" b="1" dirty="0">
                        <a:solidFill>
                          <a:srgbClr val="0000FF"/>
                        </a:solidFill>
                        <a:latin typeface="+mn-lt"/>
                      </a:endParaRPr>
                    </a:p>
                  </a:txBody>
                  <a:tcPr marL="80359" marR="80359"/>
                </a:tc>
                <a:tc>
                  <a:txBody>
                    <a:bodyPr/>
                    <a:lstStyle/>
                    <a:p>
                      <a:pPr algn="ctr"/>
                      <a:r>
                        <a:rPr lang="sv-SE" sz="2000" dirty="0" smtClean="0">
                          <a:solidFill>
                            <a:srgbClr val="FF0000"/>
                          </a:solidFill>
                        </a:rPr>
                        <a:t>Peace Enforcement</a:t>
                      </a:r>
                      <a:endParaRPr lang="en-GB" sz="2000" b="1" i="0" dirty="0">
                        <a:solidFill>
                          <a:srgbClr val="FF0000"/>
                        </a:solidFill>
                        <a:latin typeface="+mn-lt"/>
                      </a:endParaRPr>
                    </a:p>
                  </a:txBody>
                  <a:tcPr marL="80359" marR="80359"/>
                </a:tc>
              </a:tr>
              <a:tr h="1279693">
                <a:tc>
                  <a:txBody>
                    <a:bodyPr/>
                    <a:lstStyle/>
                    <a:p>
                      <a:pPr algn="ctr"/>
                      <a:r>
                        <a:rPr lang="sv-SE" sz="2000" dirty="0" smtClean="0"/>
                        <a:t>Traditional monitoring, observation</a:t>
                      </a:r>
                      <a:r>
                        <a:rPr lang="sv-SE" sz="2000" baseline="0" dirty="0" smtClean="0"/>
                        <a:t> of ceasefires</a:t>
                      </a:r>
                      <a:endParaRPr lang="en-GB" sz="2000" b="0" dirty="0">
                        <a:solidFill>
                          <a:srgbClr val="0070C0"/>
                        </a:solidFill>
                        <a:latin typeface="+mn-lt"/>
                      </a:endParaRPr>
                    </a:p>
                  </a:txBody>
                  <a:tcPr marL="80359" marR="80359"/>
                </a:tc>
                <a:tc>
                  <a:txBody>
                    <a:bodyPr/>
                    <a:lstStyle/>
                    <a:p>
                      <a:pPr algn="ctr"/>
                      <a:r>
                        <a:rPr lang="sv-SE" sz="2000" dirty="0" err="1" smtClean="0"/>
                        <a:t>Multidimentional</a:t>
                      </a:r>
                      <a:r>
                        <a:rPr lang="sv-SE" sz="2000" dirty="0" smtClean="0"/>
                        <a:t> PKO,</a:t>
                      </a:r>
                    </a:p>
                    <a:p>
                      <a:pPr algn="ctr"/>
                      <a:r>
                        <a:rPr lang="sv-SE" sz="2000" dirty="0" err="1" smtClean="0"/>
                        <a:t>Protection</a:t>
                      </a:r>
                      <a:r>
                        <a:rPr lang="sv-SE" sz="2000" dirty="0" smtClean="0"/>
                        <a:t> </a:t>
                      </a:r>
                      <a:r>
                        <a:rPr lang="sv-SE" sz="2000" dirty="0" err="1" smtClean="0"/>
                        <a:t>of</a:t>
                      </a:r>
                      <a:r>
                        <a:rPr lang="sv-SE" sz="2000" dirty="0" smtClean="0"/>
                        <a:t> </a:t>
                      </a:r>
                      <a:r>
                        <a:rPr lang="sv-SE" sz="2000" dirty="0" err="1" smtClean="0"/>
                        <a:t>Civilians</a:t>
                      </a:r>
                      <a:endParaRPr lang="en-GB" sz="2000" b="0" dirty="0">
                        <a:solidFill>
                          <a:srgbClr val="0070C0"/>
                        </a:solidFill>
                        <a:latin typeface="+mn-lt"/>
                      </a:endParaRPr>
                    </a:p>
                  </a:txBody>
                  <a:tcPr marL="80359" marR="80359"/>
                </a:tc>
                <a:tc>
                  <a:txBody>
                    <a:bodyPr/>
                    <a:lstStyle/>
                    <a:p>
                      <a:pPr algn="ctr"/>
                      <a:r>
                        <a:rPr lang="sv-SE" sz="2000" dirty="0" smtClean="0"/>
                        <a:t>Authorised armed intervention</a:t>
                      </a:r>
                      <a:endParaRPr lang="en-GB" sz="2000" b="0" i="0" dirty="0">
                        <a:solidFill>
                          <a:srgbClr val="C00000"/>
                        </a:solidFill>
                        <a:latin typeface="+mn-lt"/>
                      </a:endParaRPr>
                    </a:p>
                  </a:txBody>
                  <a:tcPr marL="80359" marR="80359"/>
                </a:tc>
              </a:tr>
              <a:tr h="6844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000" dirty="0" smtClean="0"/>
                        <a:t>Consent of parties to conflict.</a:t>
                      </a:r>
                      <a:endParaRPr lang="en-GB" sz="2000" b="0" dirty="0">
                        <a:solidFill>
                          <a:srgbClr val="0070C0"/>
                        </a:solidFill>
                        <a:latin typeface="+mn-lt"/>
                      </a:endParaRPr>
                    </a:p>
                  </a:txBody>
                  <a:tcPr marL="80359" marR="8035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000" dirty="0" smtClean="0"/>
                        <a:t>Consent of parties to conflict.</a:t>
                      </a:r>
                      <a:endParaRPr lang="en-GB" sz="2000" b="0" dirty="0">
                        <a:solidFill>
                          <a:srgbClr val="0070C0"/>
                        </a:solidFill>
                        <a:latin typeface="+mn-lt"/>
                      </a:endParaRPr>
                    </a:p>
                  </a:txBody>
                  <a:tcPr marL="80359" marR="80359"/>
                </a:tc>
                <a:tc>
                  <a:txBody>
                    <a:bodyPr/>
                    <a:lstStyle/>
                    <a:p>
                      <a:pPr algn="ctr"/>
                      <a:r>
                        <a:rPr lang="sv-SE" sz="2000" dirty="0" smtClean="0"/>
                        <a:t>Consent not required.</a:t>
                      </a:r>
                      <a:endParaRPr lang="en-GB" sz="2000" b="0" i="0" dirty="0">
                        <a:solidFill>
                          <a:srgbClr val="C00000"/>
                        </a:solidFill>
                        <a:latin typeface="+mn-lt"/>
                      </a:endParaRPr>
                    </a:p>
                  </a:txBody>
                  <a:tcPr marL="80359" marR="80359"/>
                </a:tc>
              </a:tr>
              <a:tr h="1874899">
                <a:tc>
                  <a:txBody>
                    <a:bodyPr/>
                    <a:lstStyle/>
                    <a:p>
                      <a:pPr algn="ctr"/>
                      <a:r>
                        <a:rPr lang="sv-SE" sz="2000" dirty="0" smtClean="0"/>
                        <a:t>No use of force, except in self-defence</a:t>
                      </a:r>
                      <a:endParaRPr lang="en-GB" sz="2000" b="0" dirty="0">
                        <a:solidFill>
                          <a:srgbClr val="0070C0"/>
                        </a:solidFill>
                        <a:latin typeface="+mn-lt"/>
                      </a:endParaRPr>
                    </a:p>
                  </a:txBody>
                  <a:tcPr marL="80359" marR="80359"/>
                </a:tc>
                <a:tc>
                  <a:txBody>
                    <a:bodyPr/>
                    <a:lstStyle/>
                    <a:p>
                      <a:pPr algn="ctr"/>
                      <a:r>
                        <a:rPr lang="sv-SE" sz="2000" baseline="0" dirty="0" smtClean="0"/>
                        <a:t>SC can authorise </a:t>
                      </a:r>
                      <a:r>
                        <a:rPr lang="en-GB" sz="2000" baseline="0" dirty="0" smtClean="0"/>
                        <a:t>use of force at the tactical level with consent of host nation and/or parties to the conflict.</a:t>
                      </a:r>
                      <a:endParaRPr lang="en-GB" sz="2000" b="0" dirty="0">
                        <a:solidFill>
                          <a:srgbClr val="0070C0"/>
                        </a:solidFill>
                        <a:latin typeface="+mn-lt"/>
                      </a:endParaRPr>
                    </a:p>
                  </a:txBody>
                  <a:tcPr marL="80359" marR="80359"/>
                </a:tc>
                <a:tc>
                  <a:txBody>
                    <a:bodyPr/>
                    <a:lstStyle/>
                    <a:p>
                      <a:pPr algn="ctr"/>
                      <a:r>
                        <a:rPr lang="en-GB" sz="2000" dirty="0" smtClean="0"/>
                        <a:t>SC authorised use of force without consent of main parties, which may involve use of military force at strategic or international level.</a:t>
                      </a:r>
                      <a:endParaRPr lang="en-GB" sz="2000" b="0" i="0" dirty="0">
                        <a:solidFill>
                          <a:srgbClr val="C00000"/>
                        </a:solidFill>
                        <a:latin typeface="+mn-lt"/>
                      </a:endParaRPr>
                    </a:p>
                  </a:txBody>
                  <a:tcPr marL="80359" marR="80359"/>
                </a:tc>
              </a:tr>
              <a:tr h="982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u="none" strike="noStrike" kern="1200" cap="none" spc="0" normalizeH="0" baseline="0" noProof="0" dirty="0" smtClean="0">
                          <a:ln>
                            <a:noFill/>
                          </a:ln>
                          <a:effectLst/>
                          <a:uLnTx/>
                          <a:uFillTx/>
                        </a:rPr>
                        <a:t>UNFICYP (Cyprus) </a:t>
                      </a:r>
                      <a:endParaRPr kumimoji="0" lang="en-GB" sz="2000" b="0" i="0" u="none" strike="noStrike" kern="1200" cap="none" spc="0" normalizeH="0" baseline="0" noProof="0" dirty="0" smtClean="0">
                        <a:ln>
                          <a:noFill/>
                        </a:ln>
                        <a:solidFill>
                          <a:srgbClr val="0070C0"/>
                        </a:solidFill>
                        <a:effectLst/>
                        <a:uLnTx/>
                        <a:uFillTx/>
                        <a:latin typeface="+mn-lt"/>
                        <a:ea typeface="+mn-ea"/>
                        <a:cs typeface="+mn-cs"/>
                      </a:endParaRPr>
                    </a:p>
                  </a:txBody>
                  <a:tcPr marL="80359" marR="8035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000" dirty="0" smtClean="0"/>
                        <a:t>UNMISS (South Sudan), MONUSCO (DR Congo)</a:t>
                      </a:r>
                      <a:endParaRPr lang="en-GB" sz="2000" b="0" dirty="0">
                        <a:solidFill>
                          <a:srgbClr val="0070C0"/>
                        </a:solidFill>
                        <a:latin typeface="+mn-lt"/>
                      </a:endParaRPr>
                    </a:p>
                  </a:txBody>
                  <a:tcPr marL="80359" marR="8035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aseline="0" dirty="0" smtClean="0"/>
                        <a:t>ISAF (Afghanistan), </a:t>
                      </a:r>
                      <a:r>
                        <a:rPr lang="en-GB" sz="2000" dirty="0" smtClean="0"/>
                        <a:t>Operation Desert Storm (Iraq), Korea</a:t>
                      </a:r>
                      <a:endParaRPr lang="en-GB" sz="2000" b="0" i="0" dirty="0">
                        <a:solidFill>
                          <a:srgbClr val="C00000"/>
                        </a:solidFill>
                        <a:latin typeface="+mn-lt"/>
                      </a:endParaRPr>
                    </a:p>
                  </a:txBody>
                  <a:tcPr marL="80359" marR="80359"/>
                </a:tc>
              </a:tr>
            </a:tbl>
          </a:graphicData>
        </a:graphic>
      </p:graphicFrame>
    </p:spTree>
    <p:extLst>
      <p:ext uri="{BB962C8B-B14F-4D97-AF65-F5344CB8AC3E}">
        <p14:creationId xmlns:p14="http://schemas.microsoft.com/office/powerpoint/2010/main" val="368258332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 TO UNDERSTANDING SC RESOLUTIONS</a:t>
            </a:r>
            <a:endParaRPr lang="en-GB" dirty="0"/>
          </a:p>
        </p:txBody>
      </p:sp>
      <p:sp>
        <p:nvSpPr>
          <p:cNvPr id="3" name="Content Placeholder 2"/>
          <p:cNvSpPr>
            <a:spLocks noGrp="1"/>
          </p:cNvSpPr>
          <p:nvPr>
            <p:ph idx="1"/>
          </p:nvPr>
        </p:nvSpPr>
        <p:spPr>
          <a:xfrm>
            <a:off x="553641" y="1544836"/>
            <a:ext cx="8036719" cy="4620468"/>
          </a:xfrm>
        </p:spPr>
        <p:txBody>
          <a:bodyPr>
            <a:normAutofit fontScale="85000" lnSpcReduction="20000"/>
          </a:bodyPr>
          <a:lstStyle/>
          <a:p>
            <a:pPr marL="0" indent="0">
              <a:buNone/>
            </a:pPr>
            <a:r>
              <a:rPr lang="en-US" i="1" dirty="0" smtClean="0"/>
              <a:t>Preamble</a:t>
            </a:r>
          </a:p>
          <a:p>
            <a:pPr lvl="1"/>
            <a:r>
              <a:rPr lang="en-US" i="1" dirty="0" smtClean="0"/>
              <a:t> Background</a:t>
            </a:r>
          </a:p>
          <a:p>
            <a:pPr marL="0" indent="0">
              <a:buNone/>
            </a:pPr>
            <a:endParaRPr lang="en-US" dirty="0" smtClean="0"/>
          </a:p>
          <a:p>
            <a:pPr marL="0" indent="0">
              <a:buNone/>
            </a:pPr>
            <a:r>
              <a:rPr lang="en-US" dirty="0" smtClean="0"/>
              <a:t>Operational paragraphs</a:t>
            </a:r>
          </a:p>
          <a:p>
            <a:pPr lvl="1"/>
            <a:r>
              <a:rPr lang="en-US" dirty="0" smtClean="0"/>
              <a:t> Important </a:t>
            </a:r>
          </a:p>
          <a:p>
            <a:pPr lvl="1"/>
            <a:r>
              <a:rPr lang="en-US" dirty="0" smtClean="0"/>
              <a:t> Numbered</a:t>
            </a:r>
          </a:p>
          <a:p>
            <a:pPr lvl="1"/>
            <a:endParaRPr lang="en-US" dirty="0" smtClean="0"/>
          </a:p>
          <a:p>
            <a:pPr marL="0" lvl="1" indent="0">
              <a:buNone/>
            </a:pPr>
            <a:r>
              <a:rPr lang="en-US" dirty="0" smtClean="0"/>
              <a:t>Words</a:t>
            </a:r>
          </a:p>
          <a:p>
            <a:pPr lvl="2"/>
            <a:r>
              <a:rPr lang="en-US" dirty="0" smtClean="0"/>
              <a:t>Affirm – reaffirm</a:t>
            </a:r>
          </a:p>
          <a:p>
            <a:pPr lvl="2"/>
            <a:r>
              <a:rPr lang="en-US" dirty="0" smtClean="0"/>
              <a:t>Stresses - encourages </a:t>
            </a:r>
          </a:p>
          <a:p>
            <a:pPr lvl="2"/>
            <a:r>
              <a:rPr lang="en-US" dirty="0" smtClean="0"/>
              <a:t>Requests</a:t>
            </a:r>
          </a:p>
          <a:p>
            <a:pPr lvl="2"/>
            <a:r>
              <a:rPr lang="en-US" dirty="0" smtClean="0"/>
              <a:t>Decides </a:t>
            </a:r>
          </a:p>
          <a:p>
            <a:pPr lvl="2"/>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480" y="3240360"/>
            <a:ext cx="4572000" cy="3429000"/>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RELEVANT INTERNATIONAL LAW</a:t>
            </a:r>
            <a:endParaRPr lang="en-GB" dirty="0"/>
          </a:p>
        </p:txBody>
      </p:sp>
      <p:sp>
        <p:nvSpPr>
          <p:cNvPr id="3" name="Content Placeholder 2"/>
          <p:cNvSpPr>
            <a:spLocks noGrp="1"/>
          </p:cNvSpPr>
          <p:nvPr>
            <p:ph idx="1"/>
          </p:nvPr>
        </p:nvSpPr>
        <p:spPr/>
        <p:txBody>
          <a:bodyPr/>
          <a:lstStyle/>
          <a:p>
            <a:r>
              <a:rPr lang="sv-SE" dirty="0" smtClean="0"/>
              <a:t>Human Rights</a:t>
            </a:r>
          </a:p>
          <a:p>
            <a:r>
              <a:rPr lang="sv-SE" dirty="0" err="1" smtClean="0"/>
              <a:t>Humanitarian</a:t>
            </a:r>
            <a:r>
              <a:rPr lang="sv-SE" dirty="0" smtClean="0"/>
              <a:t> </a:t>
            </a:r>
            <a:r>
              <a:rPr lang="sv-SE" dirty="0" err="1" smtClean="0"/>
              <a:t>law</a:t>
            </a:r>
            <a:r>
              <a:rPr lang="sv-SE" dirty="0" smtClean="0"/>
              <a:t>/</a:t>
            </a:r>
            <a:r>
              <a:rPr lang="sv-SE" dirty="0" err="1" smtClean="0"/>
              <a:t>Law</a:t>
            </a:r>
            <a:r>
              <a:rPr lang="sv-SE" dirty="0" smtClean="0"/>
              <a:t> </a:t>
            </a:r>
            <a:r>
              <a:rPr lang="sv-SE" dirty="0" err="1" smtClean="0"/>
              <a:t>of</a:t>
            </a:r>
            <a:r>
              <a:rPr lang="sv-SE" dirty="0" smtClean="0"/>
              <a:t> </a:t>
            </a:r>
            <a:r>
              <a:rPr lang="sv-SE" dirty="0" err="1" smtClean="0"/>
              <a:t>Armed</a:t>
            </a:r>
            <a:r>
              <a:rPr lang="sv-SE" dirty="0" smtClean="0"/>
              <a:t> </a:t>
            </a:r>
            <a:r>
              <a:rPr lang="sv-SE" dirty="0" err="1" smtClean="0"/>
              <a:t>Conflict</a:t>
            </a:r>
            <a:endParaRPr lang="sv-SE" dirty="0" smtClean="0"/>
          </a:p>
          <a:p>
            <a:r>
              <a:rPr lang="sv-SE" dirty="0" smtClean="0"/>
              <a:t>Refugee law</a:t>
            </a:r>
          </a:p>
          <a:p>
            <a:r>
              <a:rPr lang="sv-SE" dirty="0" smtClean="0"/>
              <a:t>International Criminal Law</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4404905"/>
            <a:ext cx="4035921" cy="1438275"/>
          </a:xfrm>
          <a:prstGeom prst="rect">
            <a:avLst/>
          </a:prstGeom>
        </p:spPr>
      </p:pic>
    </p:spTree>
    <p:extLst>
      <p:ext uri="{BB962C8B-B14F-4D97-AF65-F5344CB8AC3E}">
        <p14:creationId xmlns:p14="http://schemas.microsoft.com/office/powerpoint/2010/main" val="223258024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smtClean="0"/>
              <a:t>HR vs IHL</a:t>
            </a:r>
            <a:endParaRPr lang="en-GB"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864441475"/>
              </p:ext>
            </p:extLst>
          </p:nvPr>
        </p:nvGraphicFramePr>
        <p:xfrm>
          <a:off x="395536" y="1052736"/>
          <a:ext cx="8424936" cy="4896542"/>
        </p:xfrm>
        <a:graphic>
          <a:graphicData uri="http://schemas.openxmlformats.org/drawingml/2006/table">
            <a:tbl>
              <a:tblPr firstRow="1" bandRow="1">
                <a:tableStyleId>{5C22544A-7EE6-4342-B048-85BDC9FD1C3A}</a:tableStyleId>
              </a:tblPr>
              <a:tblGrid>
                <a:gridCol w="4212468"/>
                <a:gridCol w="4212468"/>
              </a:tblGrid>
              <a:tr h="565582">
                <a:tc>
                  <a:txBody>
                    <a:bodyPr/>
                    <a:lstStyle/>
                    <a:p>
                      <a:pPr algn="ctr"/>
                      <a:r>
                        <a:rPr lang="en-US" sz="2000" noProof="0" dirty="0" smtClean="0"/>
                        <a:t>HUMAN</a:t>
                      </a:r>
                      <a:r>
                        <a:rPr lang="en-US" sz="2000" baseline="0" noProof="0" dirty="0" smtClean="0"/>
                        <a:t> RIGHTS</a:t>
                      </a:r>
                      <a:endParaRPr lang="en-US" sz="2000" noProof="0" dirty="0"/>
                    </a:p>
                  </a:txBody>
                  <a:tcPr marL="82537" marR="82537"/>
                </a:tc>
                <a:tc>
                  <a:txBody>
                    <a:bodyPr/>
                    <a:lstStyle/>
                    <a:p>
                      <a:pPr algn="ctr"/>
                      <a:r>
                        <a:rPr lang="en-US" sz="2000" noProof="0" dirty="0" smtClean="0"/>
                        <a:t>HUMANITARIAN LAW </a:t>
                      </a:r>
                      <a:endParaRPr lang="en-US" sz="2000" noProof="0" dirty="0"/>
                    </a:p>
                  </a:txBody>
                  <a:tcPr marL="82537" marR="82537"/>
                </a:tc>
              </a:tr>
              <a:tr h="565582">
                <a:tc>
                  <a:txBody>
                    <a:bodyPr/>
                    <a:lstStyle/>
                    <a:p>
                      <a:r>
                        <a:rPr lang="en-US" sz="2000" noProof="0" dirty="0" smtClean="0"/>
                        <a:t>Applies always for everyone</a:t>
                      </a:r>
                      <a:endParaRPr lang="en-US" sz="2000" noProof="0" dirty="0"/>
                    </a:p>
                  </a:txBody>
                  <a:tcPr marL="82537" marR="82537"/>
                </a:tc>
                <a:tc>
                  <a:txBody>
                    <a:bodyPr/>
                    <a:lstStyle/>
                    <a:p>
                      <a:r>
                        <a:rPr lang="en-US" sz="2000" noProof="0" dirty="0" smtClean="0"/>
                        <a:t>Applies during armed conflict</a:t>
                      </a:r>
                      <a:endParaRPr lang="en-US" sz="2000" noProof="0" dirty="0"/>
                    </a:p>
                  </a:txBody>
                  <a:tcPr marL="82537" marR="82537"/>
                </a:tc>
              </a:tr>
              <a:tr h="1394584">
                <a:tc>
                  <a:txBody>
                    <a:bodyPr/>
                    <a:lstStyle/>
                    <a:p>
                      <a:r>
                        <a:rPr lang="en-US" sz="2000" noProof="0" dirty="0" smtClean="0"/>
                        <a:t>Regulates the relationship between the State (duty bearers)</a:t>
                      </a:r>
                      <a:r>
                        <a:rPr lang="en-US" sz="2000" baseline="0" noProof="0" dirty="0" smtClean="0"/>
                        <a:t> </a:t>
                      </a:r>
                      <a:r>
                        <a:rPr lang="en-US" sz="2000" noProof="0" dirty="0" smtClean="0"/>
                        <a:t>and people (rights holders)</a:t>
                      </a:r>
                      <a:endParaRPr lang="en-US" sz="2000" noProof="0" dirty="0"/>
                    </a:p>
                  </a:txBody>
                  <a:tcPr marL="82537" marR="82537"/>
                </a:tc>
                <a:tc>
                  <a:txBody>
                    <a:bodyPr/>
                    <a:lstStyle/>
                    <a:p>
                      <a:r>
                        <a:rPr lang="en-US" sz="2000" noProof="0" dirty="0" smtClean="0"/>
                        <a:t>Regulates the relationship between States</a:t>
                      </a:r>
                      <a:r>
                        <a:rPr lang="en-US" sz="2000" baseline="0" noProof="0" dirty="0" smtClean="0"/>
                        <a:t> and/or parties to conflict</a:t>
                      </a:r>
                      <a:endParaRPr lang="en-US" sz="2000" noProof="0" dirty="0"/>
                    </a:p>
                  </a:txBody>
                  <a:tcPr marL="82537" marR="82537"/>
                </a:tc>
              </a:tr>
              <a:tr h="976210">
                <a:tc>
                  <a:txBody>
                    <a:bodyPr/>
                    <a:lstStyle/>
                    <a:p>
                      <a:r>
                        <a:rPr lang="en-US" sz="2000" noProof="0" dirty="0" smtClean="0"/>
                        <a:t>Protects all human beings by virtue of being alive in the world</a:t>
                      </a:r>
                      <a:endParaRPr lang="en-US" sz="2000" noProof="0" dirty="0"/>
                    </a:p>
                  </a:txBody>
                  <a:tcPr marL="82537" marR="82537"/>
                </a:tc>
                <a:tc>
                  <a:txBody>
                    <a:bodyPr/>
                    <a:lstStyle/>
                    <a:p>
                      <a:r>
                        <a:rPr lang="en-US" sz="2000" noProof="0" dirty="0" smtClean="0"/>
                        <a:t>Protects those who do not,</a:t>
                      </a:r>
                      <a:r>
                        <a:rPr lang="en-US" sz="2000" baseline="0" noProof="0" dirty="0" smtClean="0"/>
                        <a:t> or no longer, take part of hostilities </a:t>
                      </a:r>
                      <a:endParaRPr lang="en-US" sz="2000" noProof="0" dirty="0"/>
                    </a:p>
                  </a:txBody>
                  <a:tcPr marL="82537" marR="82537"/>
                </a:tc>
              </a:tr>
              <a:tr h="1394584">
                <a:tc>
                  <a:txBody>
                    <a:bodyPr/>
                    <a:lstStyle/>
                    <a:p>
                      <a:r>
                        <a:rPr lang="en-US" sz="2000" noProof="0" dirty="0" smtClean="0"/>
                        <a:t>Most rights can be limited for security and must be balanced against other rights. Some rights are absolute</a:t>
                      </a:r>
                      <a:r>
                        <a:rPr lang="en-US" sz="2000" baseline="0" noProof="0" dirty="0" smtClean="0"/>
                        <a:t> (torture, slavery)</a:t>
                      </a:r>
                      <a:endParaRPr lang="en-US" sz="2000" noProof="0" dirty="0"/>
                    </a:p>
                  </a:txBody>
                  <a:tcPr marL="82537" marR="82537"/>
                </a:tc>
                <a:tc>
                  <a:txBody>
                    <a:bodyPr/>
                    <a:lstStyle/>
                    <a:p>
                      <a:r>
                        <a:rPr lang="en-US" sz="2000" noProof="0" dirty="0" smtClean="0"/>
                        <a:t>Cannot be limited </a:t>
                      </a:r>
                      <a:endParaRPr lang="en-US" sz="2000" noProof="0" dirty="0"/>
                    </a:p>
                  </a:txBody>
                  <a:tcPr marL="82537" marR="82537"/>
                </a:tc>
              </a:tr>
            </a:tbl>
          </a:graphicData>
        </a:graphic>
      </p:graphicFrame>
    </p:spTree>
    <p:extLst>
      <p:ext uri="{BB962C8B-B14F-4D97-AF65-F5344CB8AC3E}">
        <p14:creationId xmlns:p14="http://schemas.microsoft.com/office/powerpoint/2010/main" val="2868016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HUMAN RIGHTS LAW</a:t>
            </a:r>
            <a:endParaRPr lang="en-GB" dirty="0"/>
          </a:p>
        </p:txBody>
      </p:sp>
      <p:sp>
        <p:nvSpPr>
          <p:cNvPr id="3" name="Content Placeholder 2"/>
          <p:cNvSpPr>
            <a:spLocks noGrp="1"/>
          </p:cNvSpPr>
          <p:nvPr>
            <p:ph idx="1"/>
          </p:nvPr>
        </p:nvSpPr>
        <p:spPr/>
        <p:txBody>
          <a:bodyPr/>
          <a:lstStyle/>
          <a:p>
            <a:pPr marL="0" indent="0">
              <a:buNone/>
            </a:pPr>
            <a:r>
              <a:rPr lang="en-US" dirty="0" smtClean="0"/>
              <a:t>Universal </a:t>
            </a:r>
            <a:r>
              <a:rPr lang="en-US" dirty="0"/>
              <a:t>Declaration of </a:t>
            </a:r>
            <a:r>
              <a:rPr lang="en-US" dirty="0" smtClean="0"/>
              <a:t>Human </a:t>
            </a:r>
            <a:r>
              <a:rPr lang="en-US" dirty="0"/>
              <a:t>Rights, 1948 </a:t>
            </a:r>
            <a:endParaRPr lang="en-US" dirty="0" smtClean="0"/>
          </a:p>
          <a:p>
            <a:r>
              <a:rPr lang="en-US" dirty="0" smtClean="0"/>
              <a:t> The </a:t>
            </a:r>
            <a:r>
              <a:rPr lang="en-US" dirty="0"/>
              <a:t>first international agreed </a:t>
            </a:r>
            <a:r>
              <a:rPr lang="en-US" dirty="0" smtClean="0"/>
              <a:t>principles </a:t>
            </a:r>
            <a:r>
              <a:rPr lang="en-US" dirty="0"/>
              <a:t>of human rights</a:t>
            </a:r>
          </a:p>
          <a:p>
            <a:r>
              <a:rPr lang="en-US" dirty="0" smtClean="0"/>
              <a:t> Adopted </a:t>
            </a:r>
            <a:r>
              <a:rPr lang="en-US" dirty="0"/>
              <a:t>by the </a:t>
            </a:r>
            <a:r>
              <a:rPr lang="en-US" dirty="0" smtClean="0"/>
              <a:t>General </a:t>
            </a:r>
          </a:p>
          <a:p>
            <a:pPr marL="0" indent="0">
              <a:buNone/>
            </a:pPr>
            <a:r>
              <a:rPr lang="en-US" dirty="0" smtClean="0"/>
              <a:t>Assembly by </a:t>
            </a:r>
            <a:r>
              <a:rPr lang="en-US" dirty="0"/>
              <a:t>States from all </a:t>
            </a:r>
            <a:endParaRPr lang="en-US" dirty="0" smtClean="0"/>
          </a:p>
          <a:p>
            <a:pPr marL="0" indent="0">
              <a:buNone/>
            </a:pPr>
            <a:r>
              <a:rPr lang="en-US" dirty="0" smtClean="0"/>
              <a:t>regions of </a:t>
            </a:r>
            <a:r>
              <a:rPr lang="en-US" dirty="0"/>
              <a:t>the </a:t>
            </a:r>
            <a:r>
              <a:rPr lang="en-US" dirty="0" smtClean="0"/>
              <a:t>world</a:t>
            </a:r>
          </a:p>
          <a:p>
            <a:pPr marL="0" indent="0">
              <a:buNone/>
            </a:pPr>
            <a:endParaRPr lang="en-US" dirty="0" smtClean="0"/>
          </a:p>
          <a:p>
            <a:r>
              <a:rPr lang="en-US" dirty="0" smtClean="0"/>
              <a:t> States (duty bearers) should</a:t>
            </a:r>
          </a:p>
          <a:p>
            <a:pPr lvl="3">
              <a:buFont typeface="Wingdings" panose="05000000000000000000" pitchFamily="2" charset="2"/>
              <a:buChar char="Ø"/>
            </a:pPr>
            <a:r>
              <a:rPr lang="en-US" dirty="0" smtClean="0"/>
              <a:t> Promote</a:t>
            </a:r>
          </a:p>
          <a:p>
            <a:pPr lvl="3">
              <a:buFont typeface="Wingdings" panose="05000000000000000000" pitchFamily="2" charset="2"/>
              <a:buChar char="Ø"/>
            </a:pPr>
            <a:r>
              <a:rPr lang="en-US" dirty="0" smtClean="0"/>
              <a:t> Protect </a:t>
            </a:r>
          </a:p>
          <a:p>
            <a:pPr lvl="3">
              <a:buFont typeface="Wingdings" panose="05000000000000000000" pitchFamily="2" charset="2"/>
              <a:buChar char="Ø"/>
            </a:pPr>
            <a:r>
              <a:rPr lang="en-US" dirty="0" smtClean="0"/>
              <a:t> Fulfill</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140968"/>
            <a:ext cx="3549750" cy="2806625"/>
          </a:xfrm>
          <a:prstGeom prst="rect">
            <a:avLst/>
          </a:prstGeom>
        </p:spPr>
      </p:pic>
    </p:spTree>
    <p:extLst>
      <p:ext uri="{BB962C8B-B14F-4D97-AF65-F5344CB8AC3E}">
        <p14:creationId xmlns:p14="http://schemas.microsoft.com/office/powerpoint/2010/main" val="97507810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FM_PowerPoint-mall(eng)">
  <a:themeElements>
    <a:clrScheme name="FM Temafärger">
      <a:dk1>
        <a:sysClr val="windowText" lastClr="000000"/>
      </a:dk1>
      <a:lt1>
        <a:sysClr val="window" lastClr="FFFFFF"/>
      </a:lt1>
      <a:dk2>
        <a:srgbClr val="000000"/>
      </a:dk2>
      <a:lt2>
        <a:srgbClr val="FFFFFF"/>
      </a:lt2>
      <a:accent1>
        <a:srgbClr val="627D33"/>
      </a:accent1>
      <a:accent2>
        <a:srgbClr val="A98B66"/>
      </a:accent2>
      <a:accent3>
        <a:srgbClr val="0A1334"/>
      </a:accent3>
      <a:accent4>
        <a:srgbClr val="ABABAB"/>
      </a:accent4>
      <a:accent5>
        <a:srgbClr val="CBDCEB"/>
      </a:accent5>
      <a:accent6>
        <a:srgbClr val="EE8534"/>
      </a:accent6>
      <a:hlink>
        <a:srgbClr val="4177A1"/>
      </a:hlink>
      <a:folHlink>
        <a:srgbClr val="274964"/>
      </a:folHlink>
    </a:clrScheme>
    <a:fontScheme name="FM Temateckensnit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FM Tema Extern">
  <a:themeElements>
    <a:clrScheme name="FM Temafärger">
      <a:dk1>
        <a:sysClr val="windowText" lastClr="000000"/>
      </a:dk1>
      <a:lt1>
        <a:sysClr val="window" lastClr="FFFFFF"/>
      </a:lt1>
      <a:dk2>
        <a:srgbClr val="000000"/>
      </a:dk2>
      <a:lt2>
        <a:srgbClr val="FFFFFF"/>
      </a:lt2>
      <a:accent1>
        <a:srgbClr val="627D33"/>
      </a:accent1>
      <a:accent2>
        <a:srgbClr val="A98B66"/>
      </a:accent2>
      <a:accent3>
        <a:srgbClr val="0A1334"/>
      </a:accent3>
      <a:accent4>
        <a:srgbClr val="ABABAB"/>
      </a:accent4>
      <a:accent5>
        <a:srgbClr val="CBDCEB"/>
      </a:accent5>
      <a:accent6>
        <a:srgbClr val="EE8534"/>
      </a:accent6>
      <a:hlink>
        <a:srgbClr val="4177A1"/>
      </a:hlink>
      <a:folHlink>
        <a:srgbClr val="274964"/>
      </a:folHlink>
    </a:clrScheme>
    <a:fontScheme name="FM Temateckensnit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NCG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tema">
  <a:themeElements>
    <a:clrScheme name="Office-t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tem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FM_PowerPoint-mall(eng)">
  <a:themeElements>
    <a:clrScheme name="FM Temafärger">
      <a:dk1>
        <a:sysClr val="windowText" lastClr="000000"/>
      </a:dk1>
      <a:lt1>
        <a:sysClr val="window" lastClr="FFFFFF"/>
      </a:lt1>
      <a:dk2>
        <a:srgbClr val="000000"/>
      </a:dk2>
      <a:lt2>
        <a:srgbClr val="FFFFFF"/>
      </a:lt2>
      <a:accent1>
        <a:srgbClr val="627D33"/>
      </a:accent1>
      <a:accent2>
        <a:srgbClr val="A98B66"/>
      </a:accent2>
      <a:accent3>
        <a:srgbClr val="0A1334"/>
      </a:accent3>
      <a:accent4>
        <a:srgbClr val="ABABAB"/>
      </a:accent4>
      <a:accent5>
        <a:srgbClr val="CBDCEB"/>
      </a:accent5>
      <a:accent6>
        <a:srgbClr val="EE8534"/>
      </a:accent6>
      <a:hlink>
        <a:srgbClr val="4177A1"/>
      </a:hlink>
      <a:folHlink>
        <a:srgbClr val="274964"/>
      </a:folHlink>
    </a:clrScheme>
    <a:fontScheme name="FM Temateckensnit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Office-tema">
  <a:themeElements>
    <a:clrScheme name="Office-t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tem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FM_PowerPoint-mall(eng)">
  <a:themeElements>
    <a:clrScheme name="FM Temafärger">
      <a:dk1>
        <a:sysClr val="windowText" lastClr="000000"/>
      </a:dk1>
      <a:lt1>
        <a:sysClr val="window" lastClr="FFFFFF"/>
      </a:lt1>
      <a:dk2>
        <a:srgbClr val="000000"/>
      </a:dk2>
      <a:lt2>
        <a:srgbClr val="FFFFFF"/>
      </a:lt2>
      <a:accent1>
        <a:srgbClr val="627D33"/>
      </a:accent1>
      <a:accent2>
        <a:srgbClr val="A98B66"/>
      </a:accent2>
      <a:accent3>
        <a:srgbClr val="0A1334"/>
      </a:accent3>
      <a:accent4>
        <a:srgbClr val="ABABAB"/>
      </a:accent4>
      <a:accent5>
        <a:srgbClr val="CBDCEB"/>
      </a:accent5>
      <a:accent6>
        <a:srgbClr val="EE8534"/>
      </a:accent6>
      <a:hlink>
        <a:srgbClr val="4177A1"/>
      </a:hlink>
      <a:folHlink>
        <a:srgbClr val="274964"/>
      </a:folHlink>
    </a:clrScheme>
    <a:fontScheme name="FM Temateckensnit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M Tema Extern">
  <a:themeElements>
    <a:clrScheme name="FM Temafärger">
      <a:dk1>
        <a:sysClr val="windowText" lastClr="000000"/>
      </a:dk1>
      <a:lt1>
        <a:sysClr val="window" lastClr="FFFFFF"/>
      </a:lt1>
      <a:dk2>
        <a:srgbClr val="000000"/>
      </a:dk2>
      <a:lt2>
        <a:srgbClr val="FFFFFF"/>
      </a:lt2>
      <a:accent1>
        <a:srgbClr val="627D33"/>
      </a:accent1>
      <a:accent2>
        <a:srgbClr val="A98B66"/>
      </a:accent2>
      <a:accent3>
        <a:srgbClr val="0A1334"/>
      </a:accent3>
      <a:accent4>
        <a:srgbClr val="ABABAB"/>
      </a:accent4>
      <a:accent5>
        <a:srgbClr val="CBDCEB"/>
      </a:accent5>
      <a:accent6>
        <a:srgbClr val="EE8534"/>
      </a:accent6>
      <a:hlink>
        <a:srgbClr val="4177A1"/>
      </a:hlink>
      <a:folHlink>
        <a:srgbClr val="274964"/>
      </a:folHlink>
    </a:clrScheme>
    <a:fontScheme name="FM Temateckensnit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Annex G2 Powerpoint template">
  <a:themeElements>
    <a:clrScheme name="">
      <a:dk1>
        <a:srgbClr val="000000"/>
      </a:dk1>
      <a:lt1>
        <a:srgbClr val="333333"/>
      </a:lt1>
      <a:dk2>
        <a:srgbClr val="000000"/>
      </a:dk2>
      <a:lt2>
        <a:srgbClr val="808080"/>
      </a:lt2>
      <a:accent1>
        <a:srgbClr val="000000"/>
      </a:accent1>
      <a:accent2>
        <a:srgbClr val="333399"/>
      </a:accent2>
      <a:accent3>
        <a:srgbClr val="ADADAD"/>
      </a:accent3>
      <a:accent4>
        <a:srgbClr val="000000"/>
      </a:accent4>
      <a:accent5>
        <a:srgbClr val="AAAAAA"/>
      </a:accent5>
      <a:accent6>
        <a:srgbClr val="2D2D8A"/>
      </a:accent6>
      <a:hlink>
        <a:srgbClr val="009999"/>
      </a:hlink>
      <a:folHlink>
        <a:srgbClr val="99CC00"/>
      </a:folHlink>
    </a:clrScheme>
    <a:fontScheme name="Title, dark">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Neue" charset="0"/>
            <a:ea typeface="ヒラギノ角ゴ ProN W3" charset="-128"/>
            <a:cs typeface="ヒラギノ角ゴ ProN W3" charset="-128"/>
            <a:sym typeface="Helvetica Neue" charset="0"/>
          </a:defRPr>
        </a:defPPr>
      </a:lstStyle>
    </a:spDef>
    <a:lnDef>
      <a:spPr bwMode="auto">
        <a:xfrm>
          <a:off x="0" y="0"/>
          <a:ext cx="1" cy="1"/>
        </a:xfrm>
        <a:custGeom>
          <a:avLst/>
          <a:gdLst/>
          <a:ahLst/>
          <a:cxnLst/>
          <a:rect l="0" t="0" r="0" b="0"/>
          <a:pathLst/>
        </a:custGeom>
        <a:solidFill>
          <a:srgbClr val="000000"/>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Neue" charset="0"/>
            <a:ea typeface="ヒラギノ角ゴ ProN W3" charset="-128"/>
            <a:cs typeface="ヒラギノ角ゴ ProN W3" charset="-128"/>
            <a:sym typeface="Helvetica Neue" charset="0"/>
          </a:defRPr>
        </a:defPPr>
      </a:lstStyle>
    </a:lnDef>
  </a:objectDefaults>
  <a:extraClrSchemeLst>
    <a:extraClrScheme>
      <a:clrScheme name="Title,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Annex G1 Powerpoint template">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Standard, light">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Neue" charset="0"/>
            <a:ea typeface="ヒラギノ角ゴ ProN W3" charset="-128"/>
            <a:cs typeface="ヒラギノ角ゴ ProN W3" charset="-128"/>
            <a:sym typeface="Helvetica Neue" charset="0"/>
          </a:defRPr>
        </a:defPPr>
      </a:lstStyle>
    </a:spDef>
    <a:lnDef>
      <a:spPr bwMode="auto">
        <a:xfrm>
          <a:off x="0" y="0"/>
          <a:ext cx="1" cy="1"/>
        </a:xfrm>
        <a:custGeom>
          <a:avLst/>
          <a:gdLst/>
          <a:ahLst/>
          <a:cxnLst/>
          <a:rect l="0" t="0" r="0" b="0"/>
          <a:pathLst/>
        </a:custGeom>
        <a:solidFill>
          <a:srgbClr val="000000"/>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Neue" charset="0"/>
            <a:ea typeface="ヒラギノ角ゴ ProN W3" charset="-128"/>
            <a:cs typeface="ヒラギノ角ゴ ProN W3" charset="-128"/>
            <a:sym typeface="Helvetica Neue" charset="0"/>
          </a:defRPr>
        </a:defPPr>
      </a:lstStyle>
    </a:lnDef>
  </a:objectDefaults>
  <a:extraClrSchemeLst>
    <a:extraClrScheme>
      <a:clrScheme name="Standard, 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Title, light (kopia)">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light (kopia)">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Neue" charset="0"/>
            <a:ea typeface="ヒラギノ角ゴ ProN W3" charset="-128"/>
            <a:cs typeface="ヒラギノ角ゴ ProN W3" charset="-128"/>
            <a:sym typeface="Helvetica Neue" charset="0"/>
          </a:defRPr>
        </a:defPPr>
      </a:lstStyle>
    </a:spDef>
    <a:lnDef>
      <a:spPr bwMode="auto">
        <a:xfrm>
          <a:off x="0" y="0"/>
          <a:ext cx="1" cy="1"/>
        </a:xfrm>
        <a:custGeom>
          <a:avLst/>
          <a:gdLst/>
          <a:ahLst/>
          <a:cxnLst/>
          <a:rect l="0" t="0" r="0" b="0"/>
          <a:pathLst/>
        </a:custGeom>
        <a:solidFill>
          <a:srgbClr val="000000"/>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Neue" charset="0"/>
            <a:ea typeface="ヒラギノ角ゴ ProN W3" charset="-128"/>
            <a:cs typeface="ヒラギノ角ゴ ProN W3" charset="-128"/>
            <a:sym typeface="Helvetica Neue" charset="0"/>
          </a:defRPr>
        </a:defPPr>
      </a:lstStyle>
    </a:lnDef>
  </a:objectDefaults>
  <a:extraClrSchemeLst>
    <a:extraClrScheme>
      <a:clrScheme name="Title, light (kop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Title, picture (kopia) 1">
  <a:themeElements>
    <a:clrScheme name="">
      <a:dk1>
        <a:srgbClr val="000000"/>
      </a:dk1>
      <a:lt1>
        <a:srgbClr val="333333"/>
      </a:lt1>
      <a:dk2>
        <a:srgbClr val="000000"/>
      </a:dk2>
      <a:lt2>
        <a:srgbClr val="808080"/>
      </a:lt2>
      <a:accent1>
        <a:srgbClr val="000000"/>
      </a:accent1>
      <a:accent2>
        <a:srgbClr val="333399"/>
      </a:accent2>
      <a:accent3>
        <a:srgbClr val="ADADAD"/>
      </a:accent3>
      <a:accent4>
        <a:srgbClr val="000000"/>
      </a:accent4>
      <a:accent5>
        <a:srgbClr val="AAAAAA"/>
      </a:accent5>
      <a:accent6>
        <a:srgbClr val="2D2D8A"/>
      </a:accent6>
      <a:hlink>
        <a:srgbClr val="009999"/>
      </a:hlink>
      <a:folHlink>
        <a:srgbClr val="99CC00"/>
      </a:folHlink>
    </a:clrScheme>
    <a:fontScheme name="Title, picture (kopia) 1">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Neue" charset="0"/>
            <a:ea typeface="ヒラギノ角ゴ ProN W3" charset="-128"/>
            <a:cs typeface="ヒラギノ角ゴ ProN W3" charset="-128"/>
            <a:sym typeface="Helvetica Neue" charset="0"/>
          </a:defRPr>
        </a:defPPr>
      </a:lstStyle>
    </a:spDef>
    <a:lnDef>
      <a:spPr bwMode="auto">
        <a:xfrm>
          <a:off x="0" y="0"/>
          <a:ext cx="1" cy="1"/>
        </a:xfrm>
        <a:custGeom>
          <a:avLst/>
          <a:gdLst/>
          <a:ahLst/>
          <a:cxnLst/>
          <a:rect l="0" t="0" r="0" b="0"/>
          <a:pathLst/>
        </a:custGeom>
        <a:solidFill>
          <a:srgbClr val="000000"/>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Neue" charset="0"/>
            <a:ea typeface="ヒラギノ角ゴ ProN W3" charset="-128"/>
            <a:cs typeface="ヒラギノ角ゴ ProN W3" charset="-128"/>
            <a:sym typeface="Helvetica Neue" charset="0"/>
          </a:defRPr>
        </a:defPPr>
      </a:lstStyle>
    </a:lnDef>
  </a:objectDefaults>
  <a:extraClrSchemeLst>
    <a:extraClrScheme>
      <a:clrScheme name="Title, picture (kopia)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Title, light">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light">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Neue" charset="0"/>
            <a:ea typeface="ヒラギノ角ゴ ProN W3" charset="-128"/>
            <a:cs typeface="ヒラギノ角ゴ ProN W3" charset="-128"/>
            <a:sym typeface="Helvetica Neue" charset="0"/>
          </a:defRPr>
        </a:defPPr>
      </a:lstStyle>
    </a:spDef>
    <a:lnDef>
      <a:spPr bwMode="auto">
        <a:xfrm>
          <a:off x="0" y="0"/>
          <a:ext cx="1" cy="1"/>
        </a:xfrm>
        <a:custGeom>
          <a:avLst/>
          <a:gdLst/>
          <a:ahLst/>
          <a:cxnLst/>
          <a:rect l="0" t="0" r="0" b="0"/>
          <a:pathLst/>
        </a:custGeom>
        <a:solidFill>
          <a:srgbClr val="000000"/>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Neue" charset="0"/>
            <a:ea typeface="ヒラギノ角ゴ ProN W3" charset="-128"/>
            <a:cs typeface="ヒラギノ角ゴ ProN W3" charset="-128"/>
            <a:sym typeface="Helvetica Neue" charset="0"/>
          </a:defRPr>
        </a:defPPr>
      </a:lstStyle>
    </a:lnDef>
  </a:objectDefaults>
  <a:extraClrSchemeLst>
    <a:extraClrScheme>
      <a:clrScheme name="Title, 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Standard, light (kopia)">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Standard, light (kopia)">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Neue" charset="0"/>
            <a:ea typeface="ヒラギノ角ゴ ProN W3" charset="-128"/>
            <a:cs typeface="ヒラギノ角ゴ ProN W3" charset="-128"/>
            <a:sym typeface="Helvetica Neue" charset="0"/>
          </a:defRPr>
        </a:defPPr>
      </a:lstStyle>
    </a:spDef>
    <a:lnDef>
      <a:spPr bwMode="auto">
        <a:xfrm>
          <a:off x="0" y="0"/>
          <a:ext cx="1" cy="1"/>
        </a:xfrm>
        <a:custGeom>
          <a:avLst/>
          <a:gdLst/>
          <a:ahLst/>
          <a:cxnLst/>
          <a:rect l="0" t="0" r="0" b="0"/>
          <a:pathLst/>
        </a:custGeom>
        <a:solidFill>
          <a:srgbClr val="000000"/>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Neue" charset="0"/>
            <a:ea typeface="ヒラギノ角ゴ ProN W3" charset="-128"/>
            <a:cs typeface="ヒラギノ角ゴ ProN W3" charset="-128"/>
            <a:sym typeface="Helvetica Neue" charset="0"/>
          </a:defRPr>
        </a:defPPr>
      </a:lstStyle>
    </a:lnDef>
  </a:objectDefaults>
  <a:extraClrSchemeLst>
    <a:extraClrScheme>
      <a:clrScheme name="Standard, light (kop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G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t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tem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M_PowerPoint-mall(eng)">
  <a:themeElements>
    <a:clrScheme name="FM Temafärger">
      <a:dk1>
        <a:sysClr val="windowText" lastClr="000000"/>
      </a:dk1>
      <a:lt1>
        <a:sysClr val="window" lastClr="FFFFFF"/>
      </a:lt1>
      <a:dk2>
        <a:srgbClr val="000000"/>
      </a:dk2>
      <a:lt2>
        <a:srgbClr val="FFFFFF"/>
      </a:lt2>
      <a:accent1>
        <a:srgbClr val="627D33"/>
      </a:accent1>
      <a:accent2>
        <a:srgbClr val="A98B66"/>
      </a:accent2>
      <a:accent3>
        <a:srgbClr val="0A1334"/>
      </a:accent3>
      <a:accent4>
        <a:srgbClr val="ABABAB"/>
      </a:accent4>
      <a:accent5>
        <a:srgbClr val="CBDCEB"/>
      </a:accent5>
      <a:accent6>
        <a:srgbClr val="EE8534"/>
      </a:accent6>
      <a:hlink>
        <a:srgbClr val="4177A1"/>
      </a:hlink>
      <a:folHlink>
        <a:srgbClr val="274964"/>
      </a:folHlink>
    </a:clrScheme>
    <a:fontScheme name="FM Temateckensnit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NCG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tema">
  <a:themeElements>
    <a:clrScheme name="Office-t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tem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4821</TotalTime>
  <Words>4350</Words>
  <Application>Microsoft Office PowerPoint</Application>
  <PresentationFormat>On-screen Show (4:3)</PresentationFormat>
  <Paragraphs>345</Paragraphs>
  <Slides>23</Slides>
  <Notes>23</Notes>
  <HiddenSlides>5</HiddenSlides>
  <MMClips>0</MMClips>
  <ScaleCrop>false</ScaleCrop>
  <HeadingPairs>
    <vt:vector size="4" baseType="variant">
      <vt:variant>
        <vt:lpstr>Theme</vt:lpstr>
      </vt:variant>
      <vt:variant>
        <vt:i4>25</vt:i4>
      </vt:variant>
      <vt:variant>
        <vt:lpstr>Slide Titles</vt:lpstr>
      </vt:variant>
      <vt:variant>
        <vt:i4>23</vt:i4>
      </vt:variant>
    </vt:vector>
  </HeadingPairs>
  <TitlesOfParts>
    <vt:vector size="48" baseType="lpstr">
      <vt:lpstr>Anpassad formgivning</vt:lpstr>
      <vt:lpstr>FM Tema Extern</vt:lpstr>
      <vt:lpstr>NCGM</vt:lpstr>
      <vt:lpstr>1_Anpassad formgivning</vt:lpstr>
      <vt:lpstr>Office-tema</vt:lpstr>
      <vt:lpstr>FM_PowerPoint-mall(eng)</vt:lpstr>
      <vt:lpstr>1_NCGM</vt:lpstr>
      <vt:lpstr>2_Anpassad formgivning</vt:lpstr>
      <vt:lpstr>1_Office-tema</vt:lpstr>
      <vt:lpstr>1_FM_PowerPoint-mall(eng)</vt:lpstr>
      <vt:lpstr>3_Anpassad formgivning</vt:lpstr>
      <vt:lpstr>1_FM Tema Extern</vt:lpstr>
      <vt:lpstr>2_NCGM</vt:lpstr>
      <vt:lpstr>4_Anpassad formgivning</vt:lpstr>
      <vt:lpstr>2_Office-tema</vt:lpstr>
      <vt:lpstr>2_FM_PowerPoint-mall(eng)</vt:lpstr>
      <vt:lpstr>5_Anpassad formgivning</vt:lpstr>
      <vt:lpstr>3_Office-tema</vt:lpstr>
      <vt:lpstr>3_FM_PowerPoint-mall(eng)</vt:lpstr>
      <vt:lpstr>Annex G2 Powerpoint template</vt:lpstr>
      <vt:lpstr>Annex G1 Powerpoint template</vt:lpstr>
      <vt:lpstr>Title, light (kopia)</vt:lpstr>
      <vt:lpstr>Title, picture (kopia) 1</vt:lpstr>
      <vt:lpstr>Title, light</vt:lpstr>
      <vt:lpstr>Standard, light (kopia)</vt:lpstr>
      <vt:lpstr>HUMAN RIGHTS,  HUMANITARIAN LAW AND ITS RELEVANCE TO  SCRES 1325</vt:lpstr>
      <vt:lpstr>“We will not enjoy development without security, we will not enjoy security without development, and we will not enjoy either without  respect for human rights.”   </vt:lpstr>
      <vt:lpstr>USE OF FORCE IN THE UN CHARTER</vt:lpstr>
      <vt:lpstr>UN CHARTER</vt:lpstr>
      <vt:lpstr>UN SC MANDATES FOR PEACE OPERATIONS</vt:lpstr>
      <vt:lpstr>GUIDE TO UNDERSTANDING SC RESOLUTIONS</vt:lpstr>
      <vt:lpstr>RELEVANT INTERNATIONAL LAW</vt:lpstr>
      <vt:lpstr>HR vs IHL</vt:lpstr>
      <vt:lpstr>HUMAN RIGHTS LAW</vt:lpstr>
      <vt:lpstr>NINE CORE HR CONVENTIONS</vt:lpstr>
      <vt:lpstr>PowerPoint Presentation</vt:lpstr>
      <vt:lpstr>PowerPoint Presentation</vt:lpstr>
      <vt:lpstr>DEROGATIONS</vt:lpstr>
      <vt:lpstr>SOFT LAW </vt:lpstr>
      <vt:lpstr>UN HUMAN RIGHTS MECHANISMS</vt:lpstr>
      <vt:lpstr>NATIONAL AND REGIONAL MECHANISMS</vt:lpstr>
      <vt:lpstr>HUMANITARIAN LAW AKA. LAW OF ARMED CONFLICT</vt:lpstr>
      <vt:lpstr>BASIC PRINCIPLES OF IHL</vt:lpstr>
      <vt:lpstr>GENEVA CONVENTIONS &amp;AP PRINCIPLES  SPECIFIC TO WOMEN </vt:lpstr>
      <vt:lpstr>INTERNATIONAL CRIMINAL LAW</vt:lpstr>
      <vt:lpstr>THE INTERNATIONAL CRIMINAL COURT</vt:lpstr>
      <vt:lpstr>SUMMARY</vt:lpstr>
      <vt:lpstr>PowerPoint Presentation</vt:lpstr>
    </vt:vector>
  </TitlesOfParts>
  <Company>Försvarsmakten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vivrai01</dc:creator>
  <cp:lastModifiedBy>gtot15</cp:lastModifiedBy>
  <cp:revision>266</cp:revision>
  <cp:lastPrinted>2014-08-25T09:25:57Z</cp:lastPrinted>
  <dcterms:created xsi:type="dcterms:W3CDTF">2011-11-10T14:35:20Z</dcterms:created>
  <dcterms:modified xsi:type="dcterms:W3CDTF">2015-11-16T22:05:59Z</dcterms:modified>
</cp:coreProperties>
</file>